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6" r:id="rId4"/>
    <p:sldMasterId id="2147483713" r:id="rId5"/>
  </p:sldMasterIdLst>
  <p:notesMasterIdLst>
    <p:notesMasterId r:id="rId16"/>
  </p:notesMasterIdLst>
  <p:sldIdLst>
    <p:sldId id="678" r:id="rId6"/>
    <p:sldId id="679" r:id="rId7"/>
    <p:sldId id="310" r:id="rId8"/>
    <p:sldId id="354" r:id="rId9"/>
    <p:sldId id="308" r:id="rId10"/>
    <p:sldId id="452" r:id="rId11"/>
    <p:sldId id="451" r:id="rId12"/>
    <p:sldId id="454" r:id="rId13"/>
    <p:sldId id="309" r:id="rId14"/>
    <p:sldId id="30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4966"/>
    <a:srgbClr val="EA4051"/>
    <a:srgbClr val="EC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24"/>
    <p:restoredTop sz="76029"/>
  </p:normalViewPr>
  <p:slideViewPr>
    <p:cSldViewPr snapToGrid="0" snapToObjects="1">
      <p:cViewPr varScale="1">
        <p:scale>
          <a:sx n="71" d="100"/>
          <a:sy n="71" d="100"/>
        </p:scale>
        <p:origin x="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DC56B-0267-A546-AD39-35AEDE02A24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9B395-994F-6A47-AABF-E42E835B1D0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48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99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75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61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54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18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21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52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4083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9B395-994F-6A47-AABF-E42E835B1D0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894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4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81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230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E DE GAR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6B8F6C9-B506-B64C-AD80-9BA9BBBC2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562" t="36415" r="16124" b="11689"/>
          <a:stretch/>
        </p:blipFill>
        <p:spPr>
          <a:xfrm>
            <a:off x="-128337" y="0"/>
            <a:ext cx="12320337" cy="70679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4463DD-BECB-754A-ADAA-B59DF2B505CC}"/>
              </a:ext>
            </a:extLst>
          </p:cNvPr>
          <p:cNvSpPr/>
          <p:nvPr userDrawn="1"/>
        </p:nvSpPr>
        <p:spPr>
          <a:xfrm>
            <a:off x="0" y="3994484"/>
            <a:ext cx="12192000" cy="2863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E0CB97-ECDD-D840-BC7C-420067F07433}"/>
              </a:ext>
            </a:extLst>
          </p:cNvPr>
          <p:cNvSpPr/>
          <p:nvPr userDrawn="1"/>
        </p:nvSpPr>
        <p:spPr>
          <a:xfrm>
            <a:off x="371475" y="416459"/>
            <a:ext cx="11387138" cy="607783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3889BE3-17D1-DE4A-A0EC-1F20EC1C620C}"/>
              </a:ext>
            </a:extLst>
          </p:cNvPr>
          <p:cNvGrpSpPr/>
          <p:nvPr userDrawn="1"/>
        </p:nvGrpSpPr>
        <p:grpSpPr>
          <a:xfrm>
            <a:off x="337020" y="4324189"/>
            <a:ext cx="68821" cy="1003369"/>
            <a:chOff x="334042" y="3973933"/>
            <a:chExt cx="68821" cy="10033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33B572-879F-AA4C-8D80-B90DEC8EC3D8}"/>
                </a:ext>
              </a:extLst>
            </p:cNvPr>
            <p:cNvSpPr/>
            <p:nvPr userDrawn="1"/>
          </p:nvSpPr>
          <p:spPr>
            <a:xfrm>
              <a:off x="334042" y="3973933"/>
              <a:ext cx="68821" cy="1003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2A635B-091C-AF42-BECF-F8032F7DA672}"/>
                </a:ext>
              </a:extLst>
            </p:cNvPr>
            <p:cNvSpPr/>
            <p:nvPr userDrawn="1"/>
          </p:nvSpPr>
          <p:spPr>
            <a:xfrm>
              <a:off x="334042" y="4024875"/>
              <a:ext cx="68821" cy="897963"/>
            </a:xfrm>
            <a:prstGeom prst="rect">
              <a:avLst/>
            </a:prstGeom>
            <a:solidFill>
              <a:srgbClr val="E343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8F3BE6B-E7C8-BF45-AF8F-E6513340365C}"/>
              </a:ext>
            </a:extLst>
          </p:cNvPr>
          <p:cNvSpPr/>
          <p:nvPr userDrawn="1"/>
        </p:nvSpPr>
        <p:spPr>
          <a:xfrm>
            <a:off x="4843463" y="5236996"/>
            <a:ext cx="2371725" cy="175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F8A9309-7E40-BC49-98FA-9A3BA7F85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848" t="22908" r="19717" b="24091"/>
          <a:stretch/>
        </p:blipFill>
        <p:spPr>
          <a:xfrm>
            <a:off x="4843463" y="5236996"/>
            <a:ext cx="2371725" cy="14699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B35327-D885-D145-BA6F-B74986006E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209" y="4381084"/>
            <a:ext cx="9144000" cy="33919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1600" b="1">
                <a:latin typeface="Galano Classic" pitchFamily="2" charset="77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671F911-A7A0-6A42-9B1C-90D3A5ED6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209" y="5100654"/>
            <a:ext cx="9144000" cy="3454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latin typeface="Galano Classic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245261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04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1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0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80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5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24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12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91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17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51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10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>
          <a:xfrm>
            <a:off x="11631083" y="6468894"/>
            <a:ext cx="560916" cy="268567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0471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96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7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83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86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4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2720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66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9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35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13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9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20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>
          <a:xfrm>
            <a:off x="11631083" y="6468894"/>
            <a:ext cx="560916" cy="268567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434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817217" y="455422"/>
            <a:ext cx="4126655" cy="5850582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007435" y="2661624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64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096000" y="4140661"/>
            <a:ext cx="5760000" cy="1894200"/>
          </a:xfrm>
          <a:solidFill>
            <a:schemeClr val="bg1"/>
          </a:solidFill>
        </p:spPr>
        <p:txBody>
          <a:bodyPr lIns="144000" tIns="144000" rIns="144000" bIns="144000" anchor="b" anchorCtr="0">
            <a:spAutoFit/>
          </a:bodyPr>
          <a:lstStyle>
            <a:lvl1pPr>
              <a:spcAft>
                <a:spcPts val="666"/>
              </a:spcAft>
              <a:buNone/>
              <a:defRPr sz="2664">
                <a:solidFill>
                  <a:schemeClr val="accent1"/>
                </a:solidFill>
              </a:defRPr>
            </a:lvl1pPr>
            <a:lvl2pPr>
              <a:spcAft>
                <a:spcPts val="666"/>
              </a:spcAft>
              <a:defRPr sz="2131"/>
            </a:lvl2pPr>
            <a:lvl3pPr marL="0" indent="0">
              <a:spcBef>
                <a:spcPts val="400"/>
              </a:spcBef>
              <a:spcAft>
                <a:spcPts val="400"/>
              </a:spcAft>
              <a:buSzPct val="25000"/>
              <a:buFontTx/>
              <a:buBlip>
                <a:blip r:embed="rId2"/>
              </a:buBlip>
              <a:defRPr sz="1732" cap="all" baseline="0"/>
            </a:lvl3pPr>
            <a:lvl4pPr marL="0" indent="0">
              <a:buSzPct val="25000"/>
              <a:buFontTx/>
              <a:buBlip>
                <a:blip r:embed="rId2"/>
              </a:buBlip>
              <a:defRPr sz="1732">
                <a:solidFill>
                  <a:schemeClr val="accent3"/>
                </a:solidFill>
              </a:defRPr>
            </a:lvl4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0" y="839110"/>
            <a:ext cx="3220800" cy="911156"/>
          </a:xfrm>
          <a:blipFill rotWithShape="1">
            <a:blip r:embed="rId3"/>
            <a:stretch>
              <a:fillRect/>
            </a:stretch>
          </a:blipFill>
          <a:effectLst>
            <a:outerShdw blurRad="63500" sx="102000" sy="102000" algn="ctr" rotWithShape="0">
              <a:schemeClr val="tx1">
                <a:alpha val="30000"/>
              </a:scheme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458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056001" y="2316255"/>
            <a:ext cx="10128249" cy="332475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 Texte de niveau 3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6218" y="551344"/>
            <a:ext cx="10128249" cy="1055140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7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7105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1056001" y="2316255"/>
            <a:ext cx="10128249" cy="3324751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 Texte de niveau 3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6218" y="551344"/>
            <a:ext cx="6479943" cy="1055140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73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455422"/>
            <a:ext cx="12192000" cy="5850582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8016001" y="1111471"/>
            <a:ext cx="3566400" cy="2493691"/>
          </a:xfrm>
        </p:spPr>
        <p:txBody>
          <a:bodyPr/>
          <a:lstStyle>
            <a:lvl1pPr>
              <a:lnSpc>
                <a:spcPct val="105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spcBef>
                <a:spcPts val="0"/>
              </a:spcBef>
              <a:spcAft>
                <a:spcPts val="1599"/>
              </a:spcAft>
              <a:defRPr sz="2131"/>
            </a:lvl2pPr>
            <a:lvl3pPr marL="0" indent="0">
              <a:spcAft>
                <a:spcPts val="400"/>
              </a:spcAft>
              <a:buSzPct val="25000"/>
              <a:buFontTx/>
              <a:buBlip>
                <a:blip r:embed="rId3"/>
              </a:buBlip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</p:txBody>
      </p:sp>
      <p:cxnSp>
        <p:nvCxnSpPr>
          <p:cNvPr id="11" name="Connecteur droit 10"/>
          <p:cNvCxnSpPr/>
          <p:nvPr userDrawn="1"/>
        </p:nvCxnSpPr>
        <p:spPr bwMode="gray">
          <a:xfrm>
            <a:off x="8016000" y="3788492"/>
            <a:ext cx="3566400" cy="0"/>
          </a:xfrm>
          <a:prstGeom prst="line">
            <a:avLst/>
          </a:prstGeom>
          <a:ln w="254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14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016001" y="4220093"/>
            <a:ext cx="3566400" cy="1843360"/>
          </a:xfrm>
        </p:spPr>
        <p:txBody>
          <a:bodyPr/>
          <a:lstStyle>
            <a:lvl1pPr>
              <a:spcBef>
                <a:spcPts val="533"/>
              </a:spcBef>
              <a:spcAft>
                <a:spcPts val="266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pour une image  5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264000" y="1174912"/>
            <a:ext cx="2856000" cy="4579759"/>
          </a:xfrm>
          <a:prstGeom prst="parallelogram">
            <a:avLst/>
          </a:prstGeom>
          <a:solidFill>
            <a:schemeClr val="bg1"/>
          </a:solidFill>
        </p:spPr>
        <p:txBody>
          <a:bodyPr bIns="648000" anchor="ctr" anchorCtr="0"/>
          <a:lstStyle>
            <a:lvl1pPr algn="ctr">
              <a:defRPr sz="1332"/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2" name="Espace réservé pour une image  5"/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2520000" y="1174912"/>
            <a:ext cx="2856000" cy="4579759"/>
          </a:xfrm>
          <a:prstGeom prst="parallelogram">
            <a:avLst/>
          </a:prstGeom>
          <a:solidFill>
            <a:schemeClr val="bg1"/>
          </a:solidFill>
        </p:spPr>
        <p:txBody>
          <a:bodyPr bIns="648000" anchor="ctr" anchorCtr="0"/>
          <a:lstStyle>
            <a:lvl1pPr algn="ctr">
              <a:defRPr sz="1332"/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23" name="Espace réservé pour une image  5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4752000" y="1174912"/>
            <a:ext cx="2856000" cy="4579759"/>
          </a:xfrm>
          <a:prstGeom prst="parallelogram">
            <a:avLst/>
          </a:prstGeom>
          <a:solidFill>
            <a:schemeClr val="bg1"/>
          </a:solidFill>
        </p:spPr>
        <p:txBody>
          <a:bodyPr bIns="648000" anchor="ctr" anchorCtr="0"/>
          <a:lstStyle>
            <a:lvl1pPr algn="ctr">
              <a:defRPr sz="1332"/>
            </a:lvl1pPr>
          </a:lstStyle>
          <a:p>
            <a:r>
              <a:rPr lang="fr-FR" dirty="0"/>
              <a:t>Visuel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4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1900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 et textes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056218" y="1524706"/>
            <a:ext cx="4957233" cy="3677477"/>
          </a:xfrm>
          <a:solidFill>
            <a:schemeClr val="bg1">
              <a:alpha val="85000"/>
            </a:schemeClr>
          </a:solidFill>
        </p:spPr>
        <p:txBody>
          <a:bodyPr lIns="108000" tIns="108000" rIns="108000" bIns="10800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1732"/>
              </a:spcAft>
              <a:defRPr sz="2131"/>
            </a:lvl2pPr>
            <a:lvl3pPr marL="0" indent="0">
              <a:spcAft>
                <a:spcPts val="666"/>
              </a:spcAft>
              <a:buSzPct val="25000"/>
              <a:buFontTx/>
              <a:buBlip>
                <a:blip r:embed="rId3"/>
              </a:buBlip>
              <a:defRPr/>
            </a:lvl3pPr>
            <a:lvl4pPr marL="0" indent="0">
              <a:spcBef>
                <a:spcPts val="799"/>
              </a:spcBef>
              <a:spcAft>
                <a:spcPts val="266"/>
              </a:spcAft>
              <a:buSzPct val="25000"/>
              <a:buFontTx/>
              <a:buBlip>
                <a:blip r:embed="rId3"/>
              </a:buBlip>
              <a:defRPr sz="1732" cap="all" baseline="0">
                <a:solidFill>
                  <a:schemeClr val="accent1"/>
                </a:solidFill>
              </a:defRPr>
            </a:lvl4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70085" y="1524706"/>
            <a:ext cx="5014383" cy="3677477"/>
          </a:xfrm>
          <a:solidFill>
            <a:schemeClr val="bg1">
              <a:alpha val="85000"/>
            </a:schemeClr>
          </a:solidFill>
        </p:spPr>
        <p:txBody>
          <a:bodyPr lIns="108000" tIns="108000" rIns="108000" bIns="108000" anchor="ctr" anchorCtr="0"/>
          <a:lstStyle>
            <a:lvl1pPr>
              <a:lnSpc>
                <a:spcPct val="100000"/>
              </a:lnSpc>
              <a:spcAft>
                <a:spcPts val="1599"/>
              </a:spcAft>
              <a:defRPr sz="2664" i="0">
                <a:solidFill>
                  <a:schemeClr val="accent1"/>
                </a:solidFill>
              </a:defRPr>
            </a:lvl1pPr>
            <a:lvl2pPr>
              <a:lnSpc>
                <a:spcPct val="125000"/>
              </a:lnSpc>
              <a:spcAft>
                <a:spcPts val="0"/>
              </a:spcAft>
              <a:defRPr sz="1066" i="1"/>
            </a:lvl2pPr>
            <a:lvl3pPr marL="0" indent="0">
              <a:spcBef>
                <a:spcPts val="1066"/>
              </a:spcBef>
              <a:spcAft>
                <a:spcPts val="0"/>
              </a:spcAft>
              <a:buSzPct val="25000"/>
              <a:buFontTx/>
              <a:buBlip>
                <a:blip r:embed="rId3"/>
              </a:buBlip>
              <a:defRPr sz="1199" i="0" cap="all" baseline="0">
                <a:solidFill>
                  <a:schemeClr val="accent3"/>
                </a:solidFill>
              </a:defRPr>
            </a:lvl3pPr>
            <a:lvl4pPr marL="0" indent="0">
              <a:lnSpc>
                <a:spcPct val="80000"/>
              </a:lnSpc>
              <a:buSzPct val="25000"/>
              <a:buFontTx/>
              <a:buBlip>
                <a:blip r:embed="rId3"/>
              </a:buBlip>
              <a:defRPr sz="1199" i="0" baseline="0"/>
            </a:lvl4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</p:spTree>
    <p:extLst>
      <p:ext uri="{BB962C8B-B14F-4D97-AF65-F5344CB8AC3E}">
        <p14:creationId xmlns:p14="http://schemas.microsoft.com/office/powerpoint/2010/main" val="1695824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 (fond gr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6218" y="551344"/>
            <a:ext cx="10128249" cy="1055140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536119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1 (fond gr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6218" y="551344"/>
            <a:ext cx="10128249" cy="1055140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5" name="Espace réservé pour une image  5"/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496267" y="465585"/>
            <a:ext cx="3624085" cy="5811428"/>
          </a:xfrm>
          <a:prstGeom prst="parallelogram">
            <a:avLst/>
          </a:prstGeom>
          <a:solidFill>
            <a:schemeClr val="bg1"/>
          </a:solidFill>
        </p:spPr>
        <p:txBody>
          <a:bodyPr bIns="648000" anchor="ctr" anchorCtr="0"/>
          <a:lstStyle>
            <a:lvl1pPr algn="ctr">
              <a:defRPr sz="1332"/>
            </a:lvl1pPr>
          </a:lstStyle>
          <a:p>
            <a:r>
              <a:rPr lang="fr-FR" dirty="0"/>
              <a:t>Visuel</a:t>
            </a:r>
          </a:p>
        </p:txBody>
      </p:sp>
    </p:spTree>
    <p:extLst>
      <p:ext uri="{BB962C8B-B14F-4D97-AF65-F5344CB8AC3E}">
        <p14:creationId xmlns:p14="http://schemas.microsoft.com/office/powerpoint/2010/main" val="867559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(fond blan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>
          <a:xfrm>
            <a:off x="11631083" y="6468894"/>
            <a:ext cx="560916" cy="268567"/>
          </a:xfrm>
        </p:spPr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056000" y="1807926"/>
            <a:ext cx="10080000" cy="0"/>
          </a:xfrm>
          <a:prstGeom prst="line">
            <a:avLst/>
          </a:prstGeom>
          <a:ln w="254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6218" y="551344"/>
            <a:ext cx="10128249" cy="1055140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785094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(fond v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056000" y="1318719"/>
            <a:ext cx="10080000" cy="0"/>
          </a:xfrm>
          <a:prstGeom prst="line">
            <a:avLst/>
          </a:prstGeom>
          <a:ln w="25400" cap="rnd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56218" y="551345"/>
            <a:ext cx="10128249" cy="536726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/>
            </a:lvl2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515709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>
          <a:xfrm>
            <a:off x="11631083" y="6468894"/>
            <a:ext cx="560916" cy="268567"/>
          </a:xfrm>
        </p:spPr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1256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vide (fond gri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455423"/>
            <a:ext cx="12192000" cy="5802295"/>
          </a:xfrm>
          <a:prstGeom prst="rect">
            <a:avLst/>
          </a:prstGeom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167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(fond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056218" y="1966179"/>
            <a:ext cx="10128249" cy="258960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95000"/>
              </a:lnSpc>
              <a:defRPr sz="373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080000" y="1966179"/>
            <a:ext cx="10080000" cy="0"/>
          </a:xfrm>
          <a:custGeom>
            <a:avLst/>
            <a:gdLst>
              <a:gd name="connsiteX0" fmla="*/ 0 w 8304212"/>
              <a:gd name="connsiteY0" fmla="*/ 0 h 3751263"/>
              <a:gd name="connsiteX1" fmla="*/ 8304212 w 8304212"/>
              <a:gd name="connsiteY1" fmla="*/ 0 h 3751263"/>
              <a:gd name="connsiteX2" fmla="*/ 8304212 w 8304212"/>
              <a:gd name="connsiteY2" fmla="*/ 3751263 h 3751263"/>
              <a:gd name="connsiteX3" fmla="*/ 0 w 8304212"/>
              <a:gd name="connsiteY3" fmla="*/ 3751263 h 3751263"/>
              <a:gd name="connsiteX4" fmla="*/ 0 w 8304212"/>
              <a:gd name="connsiteY4" fmla="*/ 0 h 3751263"/>
              <a:gd name="connsiteX0" fmla="*/ 0 w 8304212"/>
              <a:gd name="connsiteY0" fmla="*/ 0 h 3751263"/>
              <a:gd name="connsiteX1" fmla="*/ 8304212 w 8304212"/>
              <a:gd name="connsiteY1" fmla="*/ 0 h 3751263"/>
              <a:gd name="connsiteX2" fmla="*/ 0 w 8304212"/>
              <a:gd name="connsiteY2" fmla="*/ 3751263 h 3751263"/>
              <a:gd name="connsiteX3" fmla="*/ 0 w 8304212"/>
              <a:gd name="connsiteY3" fmla="*/ 0 h 3751263"/>
              <a:gd name="connsiteX0" fmla="*/ 0 w 8304212"/>
              <a:gd name="connsiteY0" fmla="*/ 3751263 h 3842703"/>
              <a:gd name="connsiteX1" fmla="*/ 0 w 8304212"/>
              <a:gd name="connsiteY1" fmla="*/ 0 h 3842703"/>
              <a:gd name="connsiteX2" fmla="*/ 8304212 w 8304212"/>
              <a:gd name="connsiteY2" fmla="*/ 0 h 3842703"/>
              <a:gd name="connsiteX3" fmla="*/ 91440 w 8304212"/>
              <a:gd name="connsiteY3" fmla="*/ 3842703 h 3842703"/>
              <a:gd name="connsiteX0" fmla="*/ 0 w 8304212"/>
              <a:gd name="connsiteY0" fmla="*/ 3751263 h 3751263"/>
              <a:gd name="connsiteX1" fmla="*/ 0 w 8304212"/>
              <a:gd name="connsiteY1" fmla="*/ 0 h 3751263"/>
              <a:gd name="connsiteX2" fmla="*/ 8304212 w 8304212"/>
              <a:gd name="connsiteY2" fmla="*/ 0 h 3751263"/>
              <a:gd name="connsiteX0" fmla="*/ 0 w 8304212"/>
              <a:gd name="connsiteY0" fmla="*/ 0 h 0"/>
              <a:gd name="connsiteX1" fmla="*/ 8304212 w 83042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212">
                <a:moveTo>
                  <a:pt x="0" y="0"/>
                </a:moveTo>
                <a:lnTo>
                  <a:pt x="8304212" y="0"/>
                </a:lnTo>
              </a:path>
            </a:pathLst>
          </a:custGeom>
          <a:ln w="25400" cap="rnd">
            <a:solidFill>
              <a:schemeClr val="accent3"/>
            </a:solidFill>
            <a:prstDash val="sysDot"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1080000" y="4436179"/>
            <a:ext cx="10080000" cy="0"/>
          </a:xfrm>
          <a:custGeom>
            <a:avLst/>
            <a:gdLst>
              <a:gd name="connsiteX0" fmla="*/ 0 w 8304212"/>
              <a:gd name="connsiteY0" fmla="*/ 0 h 3751263"/>
              <a:gd name="connsiteX1" fmla="*/ 8304212 w 8304212"/>
              <a:gd name="connsiteY1" fmla="*/ 0 h 3751263"/>
              <a:gd name="connsiteX2" fmla="*/ 8304212 w 8304212"/>
              <a:gd name="connsiteY2" fmla="*/ 3751263 h 3751263"/>
              <a:gd name="connsiteX3" fmla="*/ 0 w 8304212"/>
              <a:gd name="connsiteY3" fmla="*/ 3751263 h 3751263"/>
              <a:gd name="connsiteX4" fmla="*/ 0 w 8304212"/>
              <a:gd name="connsiteY4" fmla="*/ 0 h 3751263"/>
              <a:gd name="connsiteX0" fmla="*/ 0 w 8304212"/>
              <a:gd name="connsiteY0" fmla="*/ 0 h 3751263"/>
              <a:gd name="connsiteX1" fmla="*/ 8304212 w 8304212"/>
              <a:gd name="connsiteY1" fmla="*/ 0 h 3751263"/>
              <a:gd name="connsiteX2" fmla="*/ 0 w 8304212"/>
              <a:gd name="connsiteY2" fmla="*/ 3751263 h 3751263"/>
              <a:gd name="connsiteX3" fmla="*/ 0 w 8304212"/>
              <a:gd name="connsiteY3" fmla="*/ 0 h 3751263"/>
              <a:gd name="connsiteX0" fmla="*/ 0 w 8304212"/>
              <a:gd name="connsiteY0" fmla="*/ 3751263 h 3842703"/>
              <a:gd name="connsiteX1" fmla="*/ 0 w 8304212"/>
              <a:gd name="connsiteY1" fmla="*/ 0 h 3842703"/>
              <a:gd name="connsiteX2" fmla="*/ 8304212 w 8304212"/>
              <a:gd name="connsiteY2" fmla="*/ 0 h 3842703"/>
              <a:gd name="connsiteX3" fmla="*/ 91440 w 8304212"/>
              <a:gd name="connsiteY3" fmla="*/ 3842703 h 3842703"/>
              <a:gd name="connsiteX0" fmla="*/ 0 w 8304212"/>
              <a:gd name="connsiteY0" fmla="*/ 3751263 h 3751263"/>
              <a:gd name="connsiteX1" fmla="*/ 0 w 8304212"/>
              <a:gd name="connsiteY1" fmla="*/ 0 h 3751263"/>
              <a:gd name="connsiteX2" fmla="*/ 8304212 w 8304212"/>
              <a:gd name="connsiteY2" fmla="*/ 0 h 3751263"/>
              <a:gd name="connsiteX0" fmla="*/ 0 w 8304212"/>
              <a:gd name="connsiteY0" fmla="*/ 0 h 0"/>
              <a:gd name="connsiteX1" fmla="*/ 8304212 w 83042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212">
                <a:moveTo>
                  <a:pt x="0" y="0"/>
                </a:moveTo>
                <a:lnTo>
                  <a:pt x="8304212" y="0"/>
                </a:lnTo>
              </a:path>
            </a:pathLst>
          </a:custGeom>
          <a:ln w="25400" cap="rnd">
            <a:solidFill>
              <a:schemeClr val="accent3"/>
            </a:solidFill>
            <a:prstDash val="sysDot"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</p:spTree>
    <p:extLst>
      <p:ext uri="{BB962C8B-B14F-4D97-AF65-F5344CB8AC3E}">
        <p14:creationId xmlns:p14="http://schemas.microsoft.com/office/powerpoint/2010/main" val="1469804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013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(fond v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b="1" kern="0" dirty="0">
              <a:ln w="12700">
                <a:solidFill>
                  <a:srgbClr val="18004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080000" y="1966179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 bwMode="gray">
          <a:xfrm>
            <a:off x="1080000" y="4435892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056218" y="1966179"/>
            <a:ext cx="10128249" cy="258960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95000"/>
              </a:lnSpc>
              <a:defRPr sz="4796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8331712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itre (fond v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b="1" kern="0" dirty="0">
              <a:ln w="12700">
                <a:solidFill>
                  <a:srgbClr val="18004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080000" y="1966179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 bwMode="gray">
          <a:xfrm>
            <a:off x="1080000" y="4435892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056218" y="1966179"/>
            <a:ext cx="10128249" cy="258960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95000"/>
              </a:lnSpc>
              <a:defRPr sz="4796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79951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hapitre (fond ve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b="1" kern="0" dirty="0">
              <a:ln w="12700">
                <a:solidFill>
                  <a:srgbClr val="18004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080000" y="1966179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 bwMode="gray">
          <a:xfrm>
            <a:off x="1080000" y="4435892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056218" y="1966179"/>
            <a:ext cx="10128249" cy="258960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95000"/>
              </a:lnSpc>
              <a:defRPr sz="4796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962971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(fond ro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080000" y="1966179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 userDrawn="1"/>
        </p:nvCxnSpPr>
        <p:spPr bwMode="gray">
          <a:xfrm>
            <a:off x="1080000" y="4435892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1056218" y="1966179"/>
            <a:ext cx="10128249" cy="258960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lnSpc>
                <a:spcPct val="95000"/>
              </a:lnSpc>
              <a:defRPr sz="4796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0658694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 (fond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rgbClr val="180040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70401" y="3121909"/>
            <a:ext cx="8064119" cy="1951004"/>
          </a:xfrm>
        </p:spPr>
        <p:txBody>
          <a:bodyPr/>
          <a:lstStyle>
            <a:lvl1pPr marL="16918">
              <a:lnSpc>
                <a:spcPct val="100000"/>
              </a:lnSpc>
              <a:spcAft>
                <a:spcPts val="266"/>
              </a:spcAft>
              <a:defRPr sz="2131" cap="none" baseline="0"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fr-FR" sz="2131" spc="73" baseline="0" dirty="0">
                <a:solidFill>
                  <a:schemeClr val="bg1"/>
                </a:solidFill>
                <a:latin typeface="+mn-lt"/>
                <a:cs typeface="Arial"/>
              </a:rPr>
              <a:t>Partie 1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103446" y="1414641"/>
            <a:ext cx="10128249" cy="1091785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117600" y="2718677"/>
            <a:ext cx="10080000" cy="0"/>
          </a:xfrm>
          <a:prstGeom prst="line">
            <a:avLst/>
          </a:prstGeom>
          <a:ln w="25400" cap="rnd">
            <a:solidFill>
              <a:srgbClr val="E2006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8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mmaire (fond ble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70401" y="3121909"/>
            <a:ext cx="8064119" cy="1951004"/>
          </a:xfrm>
        </p:spPr>
        <p:txBody>
          <a:bodyPr/>
          <a:lstStyle>
            <a:lvl1pPr marL="16918">
              <a:lnSpc>
                <a:spcPct val="100000"/>
              </a:lnSpc>
              <a:spcAft>
                <a:spcPts val="266"/>
              </a:spcAft>
              <a:defRPr sz="2131" cap="none" baseline="0"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fr-FR" sz="2131" spc="73" baseline="0" dirty="0">
                <a:solidFill>
                  <a:schemeClr val="bg1"/>
                </a:solidFill>
                <a:latin typeface="+mn-lt"/>
                <a:cs typeface="Arial"/>
              </a:rPr>
              <a:t>Partie 1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103446" y="1414641"/>
            <a:ext cx="10128249" cy="1091785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3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117600" y="2718677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98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 (fond ros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cxnSp>
        <p:nvCxnSpPr>
          <p:cNvPr id="17" name="Connecteur droit 16"/>
          <p:cNvCxnSpPr/>
          <p:nvPr userDrawn="1"/>
        </p:nvCxnSpPr>
        <p:spPr bwMode="gray">
          <a:xfrm>
            <a:off x="1117600" y="2718677"/>
            <a:ext cx="10080000" cy="0"/>
          </a:xfrm>
          <a:prstGeom prst="line">
            <a:avLst/>
          </a:prstGeom>
          <a:ln w="254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103446" y="1414641"/>
            <a:ext cx="10128249" cy="1091785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5" name="Espace réservé du texte 8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070401" y="3121909"/>
            <a:ext cx="8064119" cy="1951004"/>
          </a:xfrm>
        </p:spPr>
        <p:txBody>
          <a:bodyPr/>
          <a:lstStyle>
            <a:lvl1pPr marL="16918">
              <a:lnSpc>
                <a:spcPct val="100000"/>
              </a:lnSpc>
              <a:spcAft>
                <a:spcPts val="266"/>
              </a:spcAft>
              <a:defRPr sz="2131" cap="none" baseline="0">
                <a:solidFill>
                  <a:schemeClr val="bg1"/>
                </a:solidFill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fr-FR" sz="2131" spc="73" baseline="0" dirty="0">
                <a:solidFill>
                  <a:schemeClr val="bg1"/>
                </a:solidFill>
                <a:latin typeface="+mn-lt"/>
                <a:cs typeface="Arial"/>
              </a:rPr>
              <a:t>Partie 1</a:t>
            </a:r>
          </a:p>
        </p:txBody>
      </p:sp>
      <p:sp>
        <p:nvSpPr>
          <p:cNvPr id="9" name="Rectangle 8"/>
          <p:cNvSpPr/>
          <p:nvPr userDrawn="1"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06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817217" y="455422"/>
            <a:ext cx="4126655" cy="5850582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007435" y="2661624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900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817217" y="455422"/>
            <a:ext cx="4126655" cy="5850582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007435" y="2661624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88021" y="2631688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3463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599" i="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694084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7057813" y="454663"/>
            <a:ext cx="4126655" cy="5850582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7248031" y="2660865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8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7430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8112224" y="456072"/>
            <a:ext cx="4079776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10749" y="455422"/>
            <a:ext cx="4079776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4079777" y="455422"/>
            <a:ext cx="3997001" cy="5850582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175787" y="2755465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958659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0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8112224" y="456072"/>
            <a:ext cx="4079776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10" name="Espace réservé pour une image  10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10749" y="455422"/>
            <a:ext cx="4079776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7"/>
          </p:nvPr>
        </p:nvSpPr>
        <p:spPr bwMode="gray">
          <a:xfrm>
            <a:off x="4079777" y="455422"/>
            <a:ext cx="3997001" cy="5850582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4175787" y="2755465"/>
            <a:ext cx="3744416" cy="863297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1"/>
          </p:nvPr>
        </p:nvSpPr>
        <p:spPr bwMode="gray">
          <a:xfrm>
            <a:off x="8091180" y="4771906"/>
            <a:ext cx="4100819" cy="1505481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4" name="Espace réservé du texte 8"/>
          <p:cNvSpPr>
            <a:spLocks noGrp="1"/>
          </p:cNvSpPr>
          <p:nvPr>
            <p:ph type="body" sz="quarter" idx="32"/>
          </p:nvPr>
        </p:nvSpPr>
        <p:spPr bwMode="gray">
          <a:xfrm>
            <a:off x="12102584" y="9088390"/>
            <a:ext cx="4100819" cy="1505481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33"/>
          </p:nvPr>
        </p:nvSpPr>
        <p:spPr bwMode="gray">
          <a:xfrm>
            <a:off x="0" y="4800524"/>
            <a:ext cx="4100819" cy="1505481"/>
          </a:xfrm>
          <a:solidFill>
            <a:schemeClr val="bg1">
              <a:alpha val="95000"/>
            </a:schemeClr>
          </a:solidFill>
        </p:spPr>
        <p:txBody>
          <a:bodyPr/>
          <a:lstStyle>
            <a:lvl1pPr>
              <a:spcAft>
                <a:spcPts val="266"/>
              </a:spcAft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96274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056000" y="1807926"/>
            <a:ext cx="10080000" cy="0"/>
          </a:xfrm>
          <a:custGeom>
            <a:avLst/>
            <a:gdLst>
              <a:gd name="connsiteX0" fmla="*/ 0 w 8304212"/>
              <a:gd name="connsiteY0" fmla="*/ 0 h 3751263"/>
              <a:gd name="connsiteX1" fmla="*/ 8304212 w 8304212"/>
              <a:gd name="connsiteY1" fmla="*/ 0 h 3751263"/>
              <a:gd name="connsiteX2" fmla="*/ 8304212 w 8304212"/>
              <a:gd name="connsiteY2" fmla="*/ 3751263 h 3751263"/>
              <a:gd name="connsiteX3" fmla="*/ 0 w 8304212"/>
              <a:gd name="connsiteY3" fmla="*/ 3751263 h 3751263"/>
              <a:gd name="connsiteX4" fmla="*/ 0 w 8304212"/>
              <a:gd name="connsiteY4" fmla="*/ 0 h 3751263"/>
              <a:gd name="connsiteX0" fmla="*/ 0 w 8304212"/>
              <a:gd name="connsiteY0" fmla="*/ 0 h 3751263"/>
              <a:gd name="connsiteX1" fmla="*/ 8304212 w 8304212"/>
              <a:gd name="connsiteY1" fmla="*/ 0 h 3751263"/>
              <a:gd name="connsiteX2" fmla="*/ 0 w 8304212"/>
              <a:gd name="connsiteY2" fmla="*/ 3751263 h 3751263"/>
              <a:gd name="connsiteX3" fmla="*/ 0 w 8304212"/>
              <a:gd name="connsiteY3" fmla="*/ 0 h 3751263"/>
              <a:gd name="connsiteX0" fmla="*/ 0 w 8304212"/>
              <a:gd name="connsiteY0" fmla="*/ 3751263 h 3842703"/>
              <a:gd name="connsiteX1" fmla="*/ 0 w 8304212"/>
              <a:gd name="connsiteY1" fmla="*/ 0 h 3842703"/>
              <a:gd name="connsiteX2" fmla="*/ 8304212 w 8304212"/>
              <a:gd name="connsiteY2" fmla="*/ 0 h 3842703"/>
              <a:gd name="connsiteX3" fmla="*/ 91440 w 8304212"/>
              <a:gd name="connsiteY3" fmla="*/ 3842703 h 3842703"/>
              <a:gd name="connsiteX0" fmla="*/ 0 w 8304212"/>
              <a:gd name="connsiteY0" fmla="*/ 3751263 h 3751263"/>
              <a:gd name="connsiteX1" fmla="*/ 0 w 8304212"/>
              <a:gd name="connsiteY1" fmla="*/ 0 h 3751263"/>
              <a:gd name="connsiteX2" fmla="*/ 8304212 w 8304212"/>
              <a:gd name="connsiteY2" fmla="*/ 0 h 3751263"/>
              <a:gd name="connsiteX0" fmla="*/ 0 w 8304212"/>
              <a:gd name="connsiteY0" fmla="*/ 0 h 0"/>
              <a:gd name="connsiteX1" fmla="*/ 8304212 w 830421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04212">
                <a:moveTo>
                  <a:pt x="0" y="0"/>
                </a:moveTo>
                <a:lnTo>
                  <a:pt x="8304212" y="0"/>
                </a:lnTo>
              </a:path>
            </a:pathLst>
          </a:custGeom>
          <a:ln w="25400" cap="rnd">
            <a:solidFill>
              <a:schemeClr val="accent3"/>
            </a:solidFill>
            <a:prstDash val="sysDot"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26"/>
          </p:nvPr>
        </p:nvSpPr>
        <p:spPr bwMode="gray"/>
        <p:txBody>
          <a:bodyPr/>
          <a:lstStyle/>
          <a:p>
            <a:r>
              <a:rPr lang="fr-FR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1056218" y="551345"/>
            <a:ext cx="10128249" cy="1091785"/>
          </a:xfrm>
        </p:spPr>
        <p:txBody>
          <a:bodyPr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2664" b="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2131">
                <a:solidFill>
                  <a:schemeClr val="tx2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1" name="Espace réservé du texte 26"/>
          <p:cNvSpPr>
            <a:spLocks noGrp="1"/>
          </p:cNvSpPr>
          <p:nvPr>
            <p:ph type="body" sz="quarter" idx="29"/>
          </p:nvPr>
        </p:nvSpPr>
        <p:spPr>
          <a:xfrm>
            <a:off x="1296107" y="2143547"/>
            <a:ext cx="5760000" cy="3248432"/>
          </a:xfrm>
          <a:noFill/>
        </p:spPr>
        <p:txBody>
          <a:bodyPr/>
          <a:lstStyle/>
          <a:p>
            <a:pPr lvl="0"/>
            <a:r>
              <a:rPr lang="fr-FR" sz="1199">
                <a:solidFill>
                  <a:schemeClr val="tx2"/>
                </a:solidFill>
              </a:rPr>
              <a:t>Modifiez les styles du texte du masque</a:t>
            </a:r>
          </a:p>
        </p:txBody>
      </p:sp>
      <p:sp>
        <p:nvSpPr>
          <p:cNvPr id="17" name="Espace réservé pour une image  10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455422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1044000" anchor="ctr" anchorCtr="0">
            <a:noAutofit/>
          </a:bodyPr>
          <a:lstStyle>
            <a:lvl1pPr marL="0" marR="0" indent="0" algn="ctr" defTabSz="1218072" rtl="0" eaLnBrk="1" fontAlgn="auto" latinLnBrk="0" hangingPunct="1">
              <a:lnSpc>
                <a:spcPct val="105000"/>
              </a:lnSpc>
              <a:spcBef>
                <a:spcPts val="533"/>
              </a:spcBef>
              <a:spcAft>
                <a:spcPts val="266"/>
              </a:spcAft>
              <a:buClrTx/>
              <a:buSzPct val="25000"/>
              <a:buFontTx/>
              <a:buNone/>
              <a:tabLst/>
              <a:defRPr sz="1332" cap="none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Mettre à l’arrière plan</a:t>
            </a:r>
          </a:p>
        </p:txBody>
      </p:sp>
    </p:spTree>
    <p:extLst>
      <p:ext uri="{BB962C8B-B14F-4D97-AF65-F5344CB8AC3E}">
        <p14:creationId xmlns:p14="http://schemas.microsoft.com/office/powerpoint/2010/main" val="352516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9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204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990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955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216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065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9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4165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4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120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02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59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0"/>
          <p:cNvSpPr txBox="1">
            <a:spLocks/>
          </p:cNvSpPr>
          <p:nvPr userDrawn="1"/>
        </p:nvSpPr>
        <p:spPr bwMode="gray">
          <a:xfrm>
            <a:off x="0" y="455578"/>
            <a:ext cx="12192000" cy="5850582"/>
          </a:xfrm>
          <a:custGeom>
            <a:avLst/>
            <a:gdLst>
              <a:gd name="connsiteX0" fmla="*/ 4485695 w 9144000"/>
              <a:gd name="connsiteY0" fmla="*/ 0 h 4718366"/>
              <a:gd name="connsiteX1" fmla="*/ 4654480 w 9144000"/>
              <a:gd name="connsiteY1" fmla="*/ 22877 h 4718366"/>
              <a:gd name="connsiteX2" fmla="*/ 4763190 w 9144000"/>
              <a:gd name="connsiteY2" fmla="*/ 18111 h 4718366"/>
              <a:gd name="connsiteX3" fmla="*/ 4643991 w 9144000"/>
              <a:gd name="connsiteY3" fmla="*/ 3813 h 4718366"/>
              <a:gd name="connsiteX4" fmla="*/ 6022884 w 9144000"/>
              <a:gd name="connsiteY4" fmla="*/ 14298 h 4718366"/>
              <a:gd name="connsiteX5" fmla="*/ 6027652 w 9144000"/>
              <a:gd name="connsiteY5" fmla="*/ 24784 h 4718366"/>
              <a:gd name="connsiteX6" fmla="*/ 6104893 w 9144000"/>
              <a:gd name="connsiteY6" fmla="*/ 21924 h 4718366"/>
              <a:gd name="connsiteX7" fmla="*/ 6086775 w 9144000"/>
              <a:gd name="connsiteY7" fmla="*/ 15252 h 4718366"/>
              <a:gd name="connsiteX8" fmla="*/ 6174505 w 9144000"/>
              <a:gd name="connsiteY8" fmla="*/ 10486 h 4718366"/>
              <a:gd name="connsiteX9" fmla="*/ 6224092 w 9144000"/>
              <a:gd name="connsiteY9" fmla="*/ 19064 h 4718366"/>
              <a:gd name="connsiteX10" fmla="*/ 6441511 w 9144000"/>
              <a:gd name="connsiteY10" fmla="*/ 11439 h 4718366"/>
              <a:gd name="connsiteX11" fmla="*/ 6584550 w 9144000"/>
              <a:gd name="connsiteY11" fmla="*/ 23830 h 4718366"/>
              <a:gd name="connsiteX12" fmla="*/ 6592178 w 9144000"/>
              <a:gd name="connsiteY12" fmla="*/ 10486 h 4718366"/>
              <a:gd name="connsiteX13" fmla="*/ 7200570 w 9144000"/>
              <a:gd name="connsiteY13" fmla="*/ 7626 h 4718366"/>
              <a:gd name="connsiteX14" fmla="*/ 7248249 w 9144000"/>
              <a:gd name="connsiteY14" fmla="*/ 18111 h 4718366"/>
              <a:gd name="connsiteX15" fmla="*/ 7582006 w 9144000"/>
              <a:gd name="connsiteY15" fmla="*/ 13345 h 4718366"/>
              <a:gd name="connsiteX16" fmla="*/ 7568656 w 9144000"/>
              <a:gd name="connsiteY16" fmla="*/ 17158 h 4718366"/>
              <a:gd name="connsiteX17" fmla="*/ 8734898 w 9144000"/>
              <a:gd name="connsiteY17" fmla="*/ 33363 h 4718366"/>
              <a:gd name="connsiteX18" fmla="*/ 9126854 w 9144000"/>
              <a:gd name="connsiteY18" fmla="*/ 44987 h 4718366"/>
              <a:gd name="connsiteX19" fmla="*/ 9144000 w 9144000"/>
              <a:gd name="connsiteY19" fmla="*/ 45480 h 4718366"/>
              <a:gd name="connsiteX20" fmla="*/ 9144000 w 9144000"/>
              <a:gd name="connsiteY20" fmla="*/ 4662301 h 4718366"/>
              <a:gd name="connsiteX21" fmla="*/ 9122710 w 9144000"/>
              <a:gd name="connsiteY21" fmla="*/ 4662689 h 4718366"/>
              <a:gd name="connsiteX22" fmla="*/ 8775903 w 9144000"/>
              <a:gd name="connsiteY22" fmla="*/ 4669752 h 4718366"/>
              <a:gd name="connsiteX23" fmla="*/ 8702476 w 9144000"/>
              <a:gd name="connsiteY23" fmla="*/ 4666893 h 4718366"/>
              <a:gd name="connsiteX24" fmla="*/ 8772088 w 9144000"/>
              <a:gd name="connsiteY24" fmla="*/ 4657361 h 4718366"/>
              <a:gd name="connsiteX25" fmla="*/ 8282896 w 9144000"/>
              <a:gd name="connsiteY25" fmla="*/ 4654501 h 4718366"/>
              <a:gd name="connsiteX26" fmla="*/ 8135090 w 9144000"/>
              <a:gd name="connsiteY26" fmla="*/ 4669752 h 4718366"/>
              <a:gd name="connsiteX27" fmla="*/ 8138904 w 9144000"/>
              <a:gd name="connsiteY27" fmla="*/ 4663080 h 4718366"/>
              <a:gd name="connsiteX28" fmla="*/ 8043545 w 9144000"/>
              <a:gd name="connsiteY28" fmla="*/ 4661174 h 4718366"/>
              <a:gd name="connsiteX29" fmla="*/ 8083596 w 9144000"/>
              <a:gd name="connsiteY29" fmla="*/ 4684050 h 4718366"/>
              <a:gd name="connsiteX30" fmla="*/ 8018751 w 9144000"/>
              <a:gd name="connsiteY30" fmla="*/ 4686910 h 4718366"/>
              <a:gd name="connsiteX31" fmla="*/ 8034009 w 9144000"/>
              <a:gd name="connsiteY31" fmla="*/ 4677378 h 4718366"/>
              <a:gd name="connsiteX32" fmla="*/ 7922439 w 9144000"/>
              <a:gd name="connsiteY32" fmla="*/ 4686910 h 4718366"/>
              <a:gd name="connsiteX33" fmla="*/ 7910042 w 9144000"/>
              <a:gd name="connsiteY33" fmla="*/ 4669752 h 4718366"/>
              <a:gd name="connsiteX34" fmla="*/ 6541638 w 9144000"/>
              <a:gd name="connsiteY34" fmla="*/ 4668799 h 4718366"/>
              <a:gd name="connsiteX35" fmla="*/ 6591225 w 9144000"/>
              <a:gd name="connsiteY35" fmla="*/ 4641156 h 4718366"/>
              <a:gd name="connsiteX36" fmla="*/ 6501587 w 9144000"/>
              <a:gd name="connsiteY36" fmla="*/ 4648782 h 4718366"/>
              <a:gd name="connsiteX37" fmla="*/ 6549267 w 9144000"/>
              <a:gd name="connsiteY37" fmla="*/ 4658314 h 4718366"/>
              <a:gd name="connsiteX38" fmla="*/ 5737760 w 9144000"/>
              <a:gd name="connsiteY38" fmla="*/ 4693583 h 4718366"/>
              <a:gd name="connsiteX39" fmla="*/ 5770183 w 9144000"/>
              <a:gd name="connsiteY39" fmla="*/ 4694536 h 4718366"/>
              <a:gd name="connsiteX40" fmla="*/ 5509852 w 9144000"/>
              <a:gd name="connsiteY40" fmla="*/ 4701208 h 4718366"/>
              <a:gd name="connsiteX41" fmla="*/ 5575650 w 9144000"/>
              <a:gd name="connsiteY41" fmla="*/ 4698349 h 4718366"/>
              <a:gd name="connsiteX42" fmla="*/ 5432611 w 9144000"/>
              <a:gd name="connsiteY42" fmla="*/ 4686910 h 4718366"/>
              <a:gd name="connsiteX43" fmla="*/ 5471708 w 9144000"/>
              <a:gd name="connsiteY43" fmla="*/ 4691676 h 4718366"/>
              <a:gd name="connsiteX44" fmla="*/ 5235218 w 9144000"/>
              <a:gd name="connsiteY44" fmla="*/ 4694536 h 4718366"/>
              <a:gd name="connsiteX45" fmla="*/ 5276222 w 9144000"/>
              <a:gd name="connsiteY45" fmla="*/ 4698349 h 4718366"/>
              <a:gd name="connsiteX46" fmla="*/ 5190399 w 9144000"/>
              <a:gd name="connsiteY46" fmla="*/ 4698349 h 4718366"/>
              <a:gd name="connsiteX47" fmla="*/ 5134137 w 9144000"/>
              <a:gd name="connsiteY47" fmla="*/ 4685004 h 4718366"/>
              <a:gd name="connsiteX48" fmla="*/ 5032103 w 9144000"/>
              <a:gd name="connsiteY48" fmla="*/ 4696442 h 4718366"/>
              <a:gd name="connsiteX49" fmla="*/ 4926254 w 9144000"/>
              <a:gd name="connsiteY49" fmla="*/ 4693583 h 4718366"/>
              <a:gd name="connsiteX50" fmla="*/ 4929115 w 9144000"/>
              <a:gd name="connsiteY50" fmla="*/ 4702161 h 4718366"/>
              <a:gd name="connsiteX51" fmla="*/ 4670692 w 9144000"/>
              <a:gd name="connsiteY51" fmla="*/ 4712647 h 4718366"/>
              <a:gd name="connsiteX52" fmla="*/ 4390336 w 9144000"/>
              <a:gd name="connsiteY52" fmla="*/ 4714553 h 4718366"/>
              <a:gd name="connsiteX53" fmla="*/ 4361728 w 9144000"/>
              <a:gd name="connsiteY53" fmla="*/ 4708834 h 4718366"/>
              <a:gd name="connsiteX54" fmla="*/ 4345517 w 9144000"/>
              <a:gd name="connsiteY54" fmla="*/ 4718366 h 4718366"/>
              <a:gd name="connsiteX55" fmla="*/ 4176731 w 9144000"/>
              <a:gd name="connsiteY55" fmla="*/ 4695489 h 4718366"/>
              <a:gd name="connsiteX56" fmla="*/ 4067068 w 9144000"/>
              <a:gd name="connsiteY56" fmla="*/ 4700255 h 4718366"/>
              <a:gd name="connsiteX57" fmla="*/ 4187221 w 9144000"/>
              <a:gd name="connsiteY57" fmla="*/ 4715506 h 4718366"/>
              <a:gd name="connsiteX58" fmla="*/ 2807374 w 9144000"/>
              <a:gd name="connsiteY58" fmla="*/ 4703115 h 4718366"/>
              <a:gd name="connsiteX59" fmla="*/ 2802606 w 9144000"/>
              <a:gd name="connsiteY59" fmla="*/ 4692629 h 4718366"/>
              <a:gd name="connsiteX60" fmla="*/ 2726318 w 9144000"/>
              <a:gd name="connsiteY60" fmla="*/ 4696442 h 4718366"/>
              <a:gd name="connsiteX61" fmla="*/ 2743483 w 9144000"/>
              <a:gd name="connsiteY61" fmla="*/ 4703115 h 4718366"/>
              <a:gd name="connsiteX62" fmla="*/ 2655753 w 9144000"/>
              <a:gd name="connsiteY62" fmla="*/ 4707881 h 4718366"/>
              <a:gd name="connsiteX63" fmla="*/ 2607120 w 9144000"/>
              <a:gd name="connsiteY63" fmla="*/ 4699302 h 4718366"/>
              <a:gd name="connsiteX64" fmla="*/ 2388747 w 9144000"/>
              <a:gd name="connsiteY64" fmla="*/ 4706927 h 4718366"/>
              <a:gd name="connsiteX65" fmla="*/ 2246662 w 9144000"/>
              <a:gd name="connsiteY65" fmla="*/ 4694536 h 4718366"/>
              <a:gd name="connsiteX66" fmla="*/ 2239033 w 9144000"/>
              <a:gd name="connsiteY66" fmla="*/ 4707881 h 4718366"/>
              <a:gd name="connsiteX67" fmla="*/ 1629688 w 9144000"/>
              <a:gd name="connsiteY67" fmla="*/ 4711693 h 4718366"/>
              <a:gd name="connsiteX68" fmla="*/ 1582962 w 9144000"/>
              <a:gd name="connsiteY68" fmla="*/ 4700255 h 4718366"/>
              <a:gd name="connsiteX69" fmla="*/ 1249205 w 9144000"/>
              <a:gd name="connsiteY69" fmla="*/ 4705021 h 4718366"/>
              <a:gd name="connsiteX70" fmla="*/ 1262555 w 9144000"/>
              <a:gd name="connsiteY70" fmla="*/ 4701208 h 4718366"/>
              <a:gd name="connsiteX71" fmla="*/ 96313 w 9144000"/>
              <a:gd name="connsiteY71" fmla="*/ 4685004 h 4718366"/>
              <a:gd name="connsiteX72" fmla="*/ 0 w 9144000"/>
              <a:gd name="connsiteY72" fmla="*/ 4672612 h 4718366"/>
              <a:gd name="connsiteX73" fmla="*/ 0 w 9144000"/>
              <a:gd name="connsiteY73" fmla="*/ 55286 h 4718366"/>
              <a:gd name="connsiteX74" fmla="*/ 55308 w 9144000"/>
              <a:gd name="connsiteY74" fmla="*/ 48614 h 4718366"/>
              <a:gd name="connsiteX75" fmla="*/ 128735 w 9144000"/>
              <a:gd name="connsiteY75" fmla="*/ 51473 h 4718366"/>
              <a:gd name="connsiteX76" fmla="*/ 59123 w 9144000"/>
              <a:gd name="connsiteY76" fmla="*/ 61005 h 4718366"/>
              <a:gd name="connsiteX77" fmla="*/ 548315 w 9144000"/>
              <a:gd name="connsiteY77" fmla="*/ 63865 h 4718366"/>
              <a:gd name="connsiteX78" fmla="*/ 696122 w 9144000"/>
              <a:gd name="connsiteY78" fmla="*/ 47661 h 4718366"/>
              <a:gd name="connsiteX79" fmla="*/ 691354 w 9144000"/>
              <a:gd name="connsiteY79" fmla="*/ 55286 h 4718366"/>
              <a:gd name="connsiteX80" fmla="*/ 787667 w 9144000"/>
              <a:gd name="connsiteY80" fmla="*/ 57193 h 4718366"/>
              <a:gd name="connsiteX81" fmla="*/ 746662 w 9144000"/>
              <a:gd name="connsiteY81" fmla="*/ 33363 h 4718366"/>
              <a:gd name="connsiteX82" fmla="*/ 811507 w 9144000"/>
              <a:gd name="connsiteY82" fmla="*/ 31456 h 4718366"/>
              <a:gd name="connsiteX83" fmla="*/ 796249 w 9144000"/>
              <a:gd name="connsiteY83" fmla="*/ 40035 h 4718366"/>
              <a:gd name="connsiteX84" fmla="*/ 907819 w 9144000"/>
              <a:gd name="connsiteY84" fmla="*/ 31456 h 4718366"/>
              <a:gd name="connsiteX85" fmla="*/ 920216 w 9144000"/>
              <a:gd name="connsiteY85" fmla="*/ 47661 h 4718366"/>
              <a:gd name="connsiteX86" fmla="*/ 2288620 w 9144000"/>
              <a:gd name="connsiteY86" fmla="*/ 49567 h 4718366"/>
              <a:gd name="connsiteX87" fmla="*/ 2239987 w 9144000"/>
              <a:gd name="connsiteY87" fmla="*/ 77210 h 4718366"/>
              <a:gd name="connsiteX88" fmla="*/ 2329624 w 9144000"/>
              <a:gd name="connsiteY88" fmla="*/ 69584 h 4718366"/>
              <a:gd name="connsiteX89" fmla="*/ 2280991 w 9144000"/>
              <a:gd name="connsiteY89" fmla="*/ 60052 h 4718366"/>
              <a:gd name="connsiteX90" fmla="*/ 3092497 w 9144000"/>
              <a:gd name="connsiteY90" fmla="*/ 23830 h 4718366"/>
              <a:gd name="connsiteX91" fmla="*/ 3061029 w 9144000"/>
              <a:gd name="connsiteY91" fmla="*/ 23830 h 4718366"/>
              <a:gd name="connsiteX92" fmla="*/ 3321359 w 9144000"/>
              <a:gd name="connsiteY92" fmla="*/ 16205 h 4718366"/>
              <a:gd name="connsiteX93" fmla="*/ 3254608 w 9144000"/>
              <a:gd name="connsiteY93" fmla="*/ 20018 h 4718366"/>
              <a:gd name="connsiteX94" fmla="*/ 3398601 w 9144000"/>
              <a:gd name="connsiteY94" fmla="*/ 31456 h 4718366"/>
              <a:gd name="connsiteX95" fmla="*/ 3358550 w 9144000"/>
              <a:gd name="connsiteY95" fmla="*/ 25737 h 4718366"/>
              <a:gd name="connsiteX96" fmla="*/ 3595040 w 9144000"/>
              <a:gd name="connsiteY96" fmla="*/ 22877 h 4718366"/>
              <a:gd name="connsiteX97" fmla="*/ 3554036 w 9144000"/>
              <a:gd name="connsiteY97" fmla="*/ 20018 h 4718366"/>
              <a:gd name="connsiteX98" fmla="*/ 3639859 w 9144000"/>
              <a:gd name="connsiteY98" fmla="*/ 19064 h 4718366"/>
              <a:gd name="connsiteX99" fmla="*/ 3696121 w 9144000"/>
              <a:gd name="connsiteY99" fmla="*/ 33363 h 4718366"/>
              <a:gd name="connsiteX100" fmla="*/ 3799109 w 9144000"/>
              <a:gd name="connsiteY100" fmla="*/ 21924 h 4718366"/>
              <a:gd name="connsiteX101" fmla="*/ 3904004 w 9144000"/>
              <a:gd name="connsiteY101" fmla="*/ 24784 h 4718366"/>
              <a:gd name="connsiteX102" fmla="*/ 3902097 w 9144000"/>
              <a:gd name="connsiteY102" fmla="*/ 15252 h 4718366"/>
              <a:gd name="connsiteX103" fmla="*/ 4160520 w 9144000"/>
              <a:gd name="connsiteY103" fmla="*/ 6673 h 4718366"/>
              <a:gd name="connsiteX104" fmla="*/ 4440876 w 9144000"/>
              <a:gd name="connsiteY104" fmla="*/ 3813 h 4718366"/>
              <a:gd name="connsiteX105" fmla="*/ 4469484 w 9144000"/>
              <a:gd name="connsiteY105" fmla="*/ 9532 h 471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9144000" h="4718366">
                <a:moveTo>
                  <a:pt x="4485695" y="0"/>
                </a:moveTo>
                <a:cubicBezTo>
                  <a:pt x="4528606" y="18111"/>
                  <a:pt x="4632548" y="4766"/>
                  <a:pt x="4654480" y="22877"/>
                </a:cubicBezTo>
                <a:cubicBezTo>
                  <a:pt x="4679274" y="15252"/>
                  <a:pt x="4705974" y="24784"/>
                  <a:pt x="4763190" y="18111"/>
                </a:cubicBezTo>
                <a:cubicBezTo>
                  <a:pt x="4738397" y="6673"/>
                  <a:pt x="4671645" y="10486"/>
                  <a:pt x="4643991" y="3813"/>
                </a:cubicBezTo>
                <a:cubicBezTo>
                  <a:pt x="4859503" y="-953"/>
                  <a:pt x="5822630" y="10486"/>
                  <a:pt x="6022884" y="14298"/>
                </a:cubicBezTo>
                <a:cubicBezTo>
                  <a:pt x="5990462" y="16205"/>
                  <a:pt x="5998091" y="21924"/>
                  <a:pt x="6027652" y="24784"/>
                </a:cubicBezTo>
                <a:lnTo>
                  <a:pt x="6104893" y="21924"/>
                </a:lnTo>
                <a:cubicBezTo>
                  <a:pt x="6095357" y="19064"/>
                  <a:pt x="6074378" y="18111"/>
                  <a:pt x="6086775" y="15252"/>
                </a:cubicBezTo>
                <a:cubicBezTo>
                  <a:pt x="6120151" y="13345"/>
                  <a:pt x="6158294" y="20971"/>
                  <a:pt x="6174505" y="10486"/>
                </a:cubicBezTo>
                <a:cubicBezTo>
                  <a:pt x="6171645" y="16205"/>
                  <a:pt x="6225046" y="17158"/>
                  <a:pt x="6224092" y="19064"/>
                </a:cubicBezTo>
                <a:cubicBezTo>
                  <a:pt x="6261282" y="8579"/>
                  <a:pt x="6398599" y="30503"/>
                  <a:pt x="6441511" y="11439"/>
                </a:cubicBezTo>
                <a:cubicBezTo>
                  <a:pt x="6550220" y="8579"/>
                  <a:pt x="6467258" y="23830"/>
                  <a:pt x="6584550" y="23830"/>
                </a:cubicBezTo>
                <a:lnTo>
                  <a:pt x="6592178" y="10486"/>
                </a:lnTo>
                <a:cubicBezTo>
                  <a:pt x="6601714" y="11439"/>
                  <a:pt x="7218688" y="12392"/>
                  <a:pt x="7200570" y="7626"/>
                </a:cubicBezTo>
                <a:cubicBezTo>
                  <a:pt x="7210106" y="9532"/>
                  <a:pt x="7217734" y="14298"/>
                  <a:pt x="7248249" y="18111"/>
                </a:cubicBezTo>
                <a:cubicBezTo>
                  <a:pt x="7356959" y="14298"/>
                  <a:pt x="7462807" y="16205"/>
                  <a:pt x="7582006" y="13345"/>
                </a:cubicBezTo>
                <a:cubicBezTo>
                  <a:pt x="7570563" y="14298"/>
                  <a:pt x="7559120" y="14298"/>
                  <a:pt x="7568656" y="17158"/>
                </a:cubicBezTo>
                <a:cubicBezTo>
                  <a:pt x="7964397" y="17158"/>
                  <a:pt x="8342972" y="26690"/>
                  <a:pt x="8734898" y="33363"/>
                </a:cubicBezTo>
                <a:cubicBezTo>
                  <a:pt x="8794975" y="34197"/>
                  <a:pt x="9039764" y="42329"/>
                  <a:pt x="9126854" y="44987"/>
                </a:cubicBezTo>
                <a:lnTo>
                  <a:pt x="9144000" y="45480"/>
                </a:lnTo>
                <a:lnTo>
                  <a:pt x="9144000" y="4662301"/>
                </a:lnTo>
                <a:lnTo>
                  <a:pt x="9122710" y="4662689"/>
                </a:lnTo>
                <a:cubicBezTo>
                  <a:pt x="9022258" y="4663706"/>
                  <a:pt x="8745030" y="4663080"/>
                  <a:pt x="8775903" y="4669752"/>
                </a:cubicBezTo>
                <a:cubicBezTo>
                  <a:pt x="8755877" y="4665940"/>
                  <a:pt x="8723455" y="4667846"/>
                  <a:pt x="8702476" y="4666893"/>
                </a:cubicBezTo>
                <a:cubicBezTo>
                  <a:pt x="8735852" y="4664986"/>
                  <a:pt x="8769228" y="4662127"/>
                  <a:pt x="8772088" y="4657361"/>
                </a:cubicBezTo>
                <a:cubicBezTo>
                  <a:pt x="8612839" y="4655454"/>
                  <a:pt x="8441192" y="4657361"/>
                  <a:pt x="8282896" y="4654501"/>
                </a:cubicBezTo>
                <a:cubicBezTo>
                  <a:pt x="8188491" y="4649735"/>
                  <a:pt x="8156069" y="4670706"/>
                  <a:pt x="8135090" y="4669752"/>
                </a:cubicBezTo>
                <a:lnTo>
                  <a:pt x="8138904" y="4663080"/>
                </a:lnTo>
                <a:lnTo>
                  <a:pt x="8043545" y="4661174"/>
                </a:lnTo>
                <a:cubicBezTo>
                  <a:pt x="8060709" y="4668799"/>
                  <a:pt x="8043545" y="4681191"/>
                  <a:pt x="8083596" y="4684050"/>
                </a:cubicBezTo>
                <a:cubicBezTo>
                  <a:pt x="8081688" y="4688816"/>
                  <a:pt x="8051173" y="4685004"/>
                  <a:pt x="8018751" y="4686910"/>
                </a:cubicBezTo>
                <a:cubicBezTo>
                  <a:pt x="8030194" y="4685004"/>
                  <a:pt x="8054988" y="4679284"/>
                  <a:pt x="8034009" y="4677378"/>
                </a:cubicBezTo>
                <a:cubicBezTo>
                  <a:pt x="7960582" y="4676425"/>
                  <a:pt x="8010169" y="4683097"/>
                  <a:pt x="7922439" y="4686910"/>
                </a:cubicBezTo>
                <a:cubicBezTo>
                  <a:pt x="7923392" y="4685004"/>
                  <a:pt x="7982515" y="4675472"/>
                  <a:pt x="7910042" y="4669752"/>
                </a:cubicBezTo>
                <a:cubicBezTo>
                  <a:pt x="7733627" y="4663080"/>
                  <a:pt x="6740939" y="4667846"/>
                  <a:pt x="6541638" y="4668799"/>
                </a:cubicBezTo>
                <a:cubicBezTo>
                  <a:pt x="6553081" y="4665940"/>
                  <a:pt x="6581689" y="4641156"/>
                  <a:pt x="6591225" y="4641156"/>
                </a:cubicBezTo>
                <a:lnTo>
                  <a:pt x="6501587" y="4648782"/>
                </a:lnTo>
                <a:lnTo>
                  <a:pt x="6549267" y="4658314"/>
                </a:lnTo>
                <a:cubicBezTo>
                  <a:pt x="6444372" y="4673565"/>
                  <a:pt x="5851238" y="4682144"/>
                  <a:pt x="5737760" y="4693583"/>
                </a:cubicBezTo>
                <a:lnTo>
                  <a:pt x="5770183" y="4694536"/>
                </a:lnTo>
                <a:cubicBezTo>
                  <a:pt x="5680545" y="4701208"/>
                  <a:pt x="5616654" y="4701208"/>
                  <a:pt x="5509852" y="4701208"/>
                </a:cubicBezTo>
                <a:lnTo>
                  <a:pt x="5575650" y="4698349"/>
                </a:lnTo>
                <a:cubicBezTo>
                  <a:pt x="5550856" y="4685957"/>
                  <a:pt x="5496502" y="4685957"/>
                  <a:pt x="5432611" y="4686910"/>
                </a:cubicBezTo>
                <a:lnTo>
                  <a:pt x="5471708" y="4691676"/>
                </a:lnTo>
                <a:cubicBezTo>
                  <a:pt x="5402096" y="4703115"/>
                  <a:pt x="5342974" y="4693583"/>
                  <a:pt x="5235218" y="4694536"/>
                </a:cubicBezTo>
                <a:lnTo>
                  <a:pt x="5276222" y="4698349"/>
                </a:lnTo>
                <a:cubicBezTo>
                  <a:pt x="5253336" y="4701208"/>
                  <a:pt x="5222821" y="4699302"/>
                  <a:pt x="5190399" y="4698349"/>
                </a:cubicBezTo>
                <a:cubicBezTo>
                  <a:pt x="5246661" y="4693583"/>
                  <a:pt x="5152255" y="4690723"/>
                  <a:pt x="5134137" y="4685004"/>
                </a:cubicBezTo>
                <a:cubicBezTo>
                  <a:pt x="5170373" y="4697395"/>
                  <a:pt x="5064525" y="4695489"/>
                  <a:pt x="5032103" y="4696442"/>
                </a:cubicBezTo>
                <a:cubicBezTo>
                  <a:pt x="5015892" y="4687863"/>
                  <a:pt x="4931976" y="4703115"/>
                  <a:pt x="4926254" y="4693583"/>
                </a:cubicBezTo>
                <a:cubicBezTo>
                  <a:pt x="4895739" y="4696442"/>
                  <a:pt x="4916718" y="4701208"/>
                  <a:pt x="4929115" y="4702161"/>
                </a:cubicBezTo>
                <a:cubicBezTo>
                  <a:pt x="4858549" y="4698349"/>
                  <a:pt x="4797519" y="4711693"/>
                  <a:pt x="4670692" y="4712647"/>
                </a:cubicBezTo>
                <a:cubicBezTo>
                  <a:pt x="4447551" y="4709787"/>
                  <a:pt x="4641130" y="4705021"/>
                  <a:pt x="4390336" y="4714553"/>
                </a:cubicBezTo>
                <a:lnTo>
                  <a:pt x="4361728" y="4708834"/>
                </a:lnTo>
                <a:lnTo>
                  <a:pt x="4345517" y="4718366"/>
                </a:lnTo>
                <a:cubicBezTo>
                  <a:pt x="4301652" y="4700255"/>
                  <a:pt x="4198664" y="4713600"/>
                  <a:pt x="4176731" y="4695489"/>
                </a:cubicBezTo>
                <a:cubicBezTo>
                  <a:pt x="4150984" y="4703115"/>
                  <a:pt x="4124283" y="4693583"/>
                  <a:pt x="4067068" y="4700255"/>
                </a:cubicBezTo>
                <a:cubicBezTo>
                  <a:pt x="4092815" y="4712647"/>
                  <a:pt x="4159567" y="4707881"/>
                  <a:pt x="4187221" y="4715506"/>
                </a:cubicBezTo>
                <a:cubicBezTo>
                  <a:pt x="3970755" y="4720272"/>
                  <a:pt x="3007628" y="4707881"/>
                  <a:pt x="2807374" y="4703115"/>
                </a:cubicBezTo>
                <a:cubicBezTo>
                  <a:pt x="2839796" y="4702161"/>
                  <a:pt x="2833121" y="4696442"/>
                  <a:pt x="2802606" y="4692629"/>
                </a:cubicBezTo>
                <a:lnTo>
                  <a:pt x="2726318" y="4696442"/>
                </a:lnTo>
                <a:cubicBezTo>
                  <a:pt x="2734901" y="4699302"/>
                  <a:pt x="2755880" y="4700255"/>
                  <a:pt x="2743483" y="4703115"/>
                </a:cubicBezTo>
                <a:cubicBezTo>
                  <a:pt x="2710107" y="4705021"/>
                  <a:pt x="2671964" y="4697395"/>
                  <a:pt x="2655753" y="4707881"/>
                </a:cubicBezTo>
                <a:cubicBezTo>
                  <a:pt x="2659567" y="4701208"/>
                  <a:pt x="2606166" y="4701208"/>
                  <a:pt x="2607120" y="4699302"/>
                </a:cubicBezTo>
                <a:cubicBezTo>
                  <a:pt x="2568976" y="4709787"/>
                  <a:pt x="2431659" y="4687863"/>
                  <a:pt x="2388747" y="4706927"/>
                </a:cubicBezTo>
                <a:cubicBezTo>
                  <a:pt x="2280991" y="4709787"/>
                  <a:pt x="2363954" y="4694536"/>
                  <a:pt x="2246662" y="4694536"/>
                </a:cubicBezTo>
                <a:lnTo>
                  <a:pt x="2239033" y="4707881"/>
                </a:lnTo>
                <a:cubicBezTo>
                  <a:pt x="2229497" y="4705974"/>
                  <a:pt x="1611570" y="4705021"/>
                  <a:pt x="1629688" y="4711693"/>
                </a:cubicBezTo>
                <a:cubicBezTo>
                  <a:pt x="1621106" y="4708834"/>
                  <a:pt x="1612523" y="4704068"/>
                  <a:pt x="1582962" y="4700255"/>
                </a:cubicBezTo>
                <a:cubicBezTo>
                  <a:pt x="1474253" y="4703115"/>
                  <a:pt x="1368404" y="4702161"/>
                  <a:pt x="1249205" y="4705021"/>
                </a:cubicBezTo>
                <a:cubicBezTo>
                  <a:pt x="1260648" y="4704068"/>
                  <a:pt x="1271138" y="4704068"/>
                  <a:pt x="1262555" y="4701208"/>
                </a:cubicBezTo>
                <a:cubicBezTo>
                  <a:pt x="866815" y="4701208"/>
                  <a:pt x="487285" y="4691676"/>
                  <a:pt x="96313" y="4685004"/>
                </a:cubicBezTo>
                <a:cubicBezTo>
                  <a:pt x="31469" y="4684050"/>
                  <a:pt x="4768" y="4675472"/>
                  <a:pt x="0" y="4672612"/>
                </a:cubicBezTo>
                <a:lnTo>
                  <a:pt x="0" y="55286"/>
                </a:lnTo>
                <a:cubicBezTo>
                  <a:pt x="18118" y="54333"/>
                  <a:pt x="83916" y="54333"/>
                  <a:pt x="55308" y="48614"/>
                </a:cubicBezTo>
                <a:cubicBezTo>
                  <a:pt x="74380" y="51473"/>
                  <a:pt x="106802" y="50520"/>
                  <a:pt x="128735" y="51473"/>
                </a:cubicBezTo>
                <a:cubicBezTo>
                  <a:pt x="94406" y="53380"/>
                  <a:pt x="61030" y="56239"/>
                  <a:pt x="59123" y="61005"/>
                </a:cubicBezTo>
                <a:cubicBezTo>
                  <a:pt x="218373" y="62912"/>
                  <a:pt x="390019" y="60052"/>
                  <a:pt x="548315" y="63865"/>
                </a:cubicBezTo>
                <a:cubicBezTo>
                  <a:pt x="641767" y="68631"/>
                  <a:pt x="675143" y="47661"/>
                  <a:pt x="696122" y="47661"/>
                </a:cubicBezTo>
                <a:lnTo>
                  <a:pt x="691354" y="55286"/>
                </a:lnTo>
                <a:lnTo>
                  <a:pt x="787667" y="57193"/>
                </a:lnTo>
                <a:cubicBezTo>
                  <a:pt x="770502" y="48614"/>
                  <a:pt x="787667" y="37175"/>
                  <a:pt x="746662" y="33363"/>
                </a:cubicBezTo>
                <a:cubicBezTo>
                  <a:pt x="749523" y="29550"/>
                  <a:pt x="779084" y="32409"/>
                  <a:pt x="811507" y="31456"/>
                </a:cubicBezTo>
                <a:cubicBezTo>
                  <a:pt x="800063" y="33363"/>
                  <a:pt x="776224" y="39082"/>
                  <a:pt x="796249" y="40035"/>
                </a:cubicBezTo>
                <a:cubicBezTo>
                  <a:pt x="870629" y="40988"/>
                  <a:pt x="821042" y="35269"/>
                  <a:pt x="907819" y="31456"/>
                </a:cubicBezTo>
                <a:cubicBezTo>
                  <a:pt x="906866" y="33363"/>
                  <a:pt x="848697" y="42895"/>
                  <a:pt x="920216" y="47661"/>
                </a:cubicBezTo>
                <a:cubicBezTo>
                  <a:pt x="1096630" y="55286"/>
                  <a:pt x="2089319" y="49567"/>
                  <a:pt x="2288620" y="49567"/>
                </a:cubicBezTo>
                <a:cubicBezTo>
                  <a:pt x="2277177" y="51473"/>
                  <a:pt x="2249523" y="77210"/>
                  <a:pt x="2239987" y="77210"/>
                </a:cubicBezTo>
                <a:lnTo>
                  <a:pt x="2329624" y="69584"/>
                </a:lnTo>
                <a:lnTo>
                  <a:pt x="2280991" y="60052"/>
                </a:lnTo>
                <a:cubicBezTo>
                  <a:pt x="2385886" y="44801"/>
                  <a:pt x="2979020" y="36222"/>
                  <a:pt x="3092497" y="23830"/>
                </a:cubicBezTo>
                <a:lnTo>
                  <a:pt x="3061029" y="23830"/>
                </a:lnTo>
                <a:cubicBezTo>
                  <a:pt x="3149713" y="17158"/>
                  <a:pt x="3214557" y="17158"/>
                  <a:pt x="3321359" y="16205"/>
                </a:cubicBezTo>
                <a:lnTo>
                  <a:pt x="3254608" y="20018"/>
                </a:lnTo>
                <a:cubicBezTo>
                  <a:pt x="3280355" y="32409"/>
                  <a:pt x="3333756" y="31456"/>
                  <a:pt x="3398601" y="31456"/>
                </a:cubicBezTo>
                <a:lnTo>
                  <a:pt x="3358550" y="25737"/>
                </a:lnTo>
                <a:cubicBezTo>
                  <a:pt x="3429115" y="15252"/>
                  <a:pt x="3487285" y="24784"/>
                  <a:pt x="3595040" y="22877"/>
                </a:cubicBezTo>
                <a:lnTo>
                  <a:pt x="3554036" y="20018"/>
                </a:lnTo>
                <a:cubicBezTo>
                  <a:pt x="3576922" y="17158"/>
                  <a:pt x="3608390" y="19064"/>
                  <a:pt x="3639859" y="19064"/>
                </a:cubicBezTo>
                <a:cubicBezTo>
                  <a:pt x="3583597" y="24784"/>
                  <a:pt x="3678003" y="27643"/>
                  <a:pt x="3696121" y="33363"/>
                </a:cubicBezTo>
                <a:cubicBezTo>
                  <a:pt x="3660838" y="20971"/>
                  <a:pt x="3766687" y="22877"/>
                  <a:pt x="3799109" y="21924"/>
                </a:cubicBezTo>
                <a:cubicBezTo>
                  <a:pt x="3815320" y="30503"/>
                  <a:pt x="3898282" y="15252"/>
                  <a:pt x="3904004" y="24784"/>
                </a:cubicBezTo>
                <a:cubicBezTo>
                  <a:pt x="3934519" y="21924"/>
                  <a:pt x="3913540" y="16205"/>
                  <a:pt x="3902097" y="15252"/>
                </a:cubicBezTo>
                <a:cubicBezTo>
                  <a:pt x="3971709" y="20018"/>
                  <a:pt x="4033693" y="7626"/>
                  <a:pt x="4160520" y="6673"/>
                </a:cubicBezTo>
                <a:cubicBezTo>
                  <a:pt x="4383660" y="8579"/>
                  <a:pt x="4189128" y="13345"/>
                  <a:pt x="4440876" y="3813"/>
                </a:cubicBezTo>
                <a:lnTo>
                  <a:pt x="4469484" y="953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>
                <a:lumMod val="95000"/>
              </a:schemeClr>
            </a:solidFill>
          </a:ln>
        </p:spPr>
        <p:txBody>
          <a:bodyPr wrap="square" tIns="0" bIns="1390712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400"/>
              </a:spcBef>
              <a:spcAft>
                <a:spcPts val="200"/>
              </a:spcAft>
              <a:buClrTx/>
              <a:buSzPct val="25000"/>
              <a:buFontTx/>
              <a:buNone/>
              <a:tabLst/>
              <a:defRPr sz="1000" cap="none" baseline="0"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1332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Espace réservé du numéro de diapositive 12"/>
          <p:cNvSpPr>
            <a:spLocks noGrp="1"/>
          </p:cNvSpPr>
          <p:nvPr>
            <p:ph type="sldNum" sz="quarter" idx="25"/>
          </p:nvPr>
        </p:nvSpPr>
        <p:spPr bwMode="gray">
          <a:xfrm>
            <a:off x="11631083" y="6468894"/>
            <a:ext cx="560916" cy="268567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0" y="6018427"/>
            <a:ext cx="1833600" cy="517920"/>
          </a:xfrm>
          <a:blipFill rotWithShape="1">
            <a:blip r:embed="rId2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976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29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3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4.xml"/><Relationship Id="rId30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3C15E-0FA0-E846-B31A-9A4AF21937CB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5041E-0681-6146-A7E4-B1C7F09443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56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2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1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455422"/>
            <a:ext cx="12192000" cy="5850582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1056001" y="2316255"/>
            <a:ext cx="10128249" cy="3273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 Texte de niveau 3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1631083" y="6468894"/>
            <a:ext cx="560916" cy="268567"/>
          </a:xfrm>
          <a:prstGeom prst="rect">
            <a:avLst/>
          </a:prstGeom>
          <a:ln>
            <a:solidFill>
              <a:schemeClr val="accent1">
                <a:alpha val="0"/>
              </a:schemeClr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>
              <a:defRPr sz="1332" baseline="0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E2006E"/>
                </a:solidFill>
              </a:rPr>
              <a:t>• </a:t>
            </a:r>
            <a:fld id="{733122C9-A0B9-462F-8757-0847AD287B63}" type="slidenum">
              <a:rPr lang="fr-FR" smtClean="0">
                <a:solidFill>
                  <a:srgbClr val="E2006E"/>
                </a:solidFill>
              </a:rPr>
              <a:pPr/>
              <a:t>‹#›</a:t>
            </a:fld>
            <a:endParaRPr lang="fr-FR" dirty="0">
              <a:solidFill>
                <a:srgbClr val="E2006E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 bwMode="gray">
          <a:xfrm>
            <a:off x="1056000" y="1807926"/>
            <a:ext cx="10080000" cy="0"/>
          </a:xfrm>
          <a:prstGeom prst="line">
            <a:avLst/>
          </a:prstGeom>
          <a:ln w="254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gray">
          <a:xfrm>
            <a:off x="0" y="6018889"/>
            <a:ext cx="1833600" cy="517920"/>
          </a:xfrm>
          <a:prstGeom prst="rect">
            <a:avLst/>
          </a:prstGeom>
          <a:blipFill rotWithShape="1">
            <a:blip r:embed="rId29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398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3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</p:sldLayoutIdLst>
  <p:hf hdr="0"/>
  <p:txStyles>
    <p:titleStyle>
      <a:lvl1pPr algn="ctr" defTabSz="1218072" rtl="0" eaLnBrk="1" latinLnBrk="0" hangingPunct="1">
        <a:lnSpc>
          <a:spcPct val="100000"/>
        </a:lnSpc>
        <a:spcBef>
          <a:spcPct val="0"/>
        </a:spcBef>
        <a:buNone/>
        <a:defRPr sz="666" b="0" kern="1200" cap="all" baseline="0">
          <a:solidFill>
            <a:schemeClr val="accent1">
              <a:alpha val="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218072" rtl="0" eaLnBrk="1" latinLnBrk="0" hangingPunct="1">
        <a:lnSpc>
          <a:spcPct val="105000"/>
        </a:lnSpc>
        <a:spcBef>
          <a:spcPts val="533"/>
        </a:spcBef>
        <a:spcAft>
          <a:spcPts val="266"/>
        </a:spcAft>
        <a:buSzPct val="25000"/>
        <a:buFontTx/>
        <a:buBlip>
          <a:blip r:embed="rId30"/>
        </a:buBlip>
        <a:defRPr sz="1599" kern="1200" cap="all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218072" rtl="0" eaLnBrk="1" latinLnBrk="0" hangingPunct="1">
        <a:lnSpc>
          <a:spcPct val="105000"/>
        </a:lnSpc>
        <a:spcBef>
          <a:spcPts val="0"/>
        </a:spcBef>
        <a:spcAft>
          <a:spcPts val="666"/>
        </a:spcAft>
        <a:buClr>
          <a:schemeClr val="accent1"/>
        </a:buClr>
        <a:buSzPct val="25000"/>
        <a:buFontTx/>
        <a:buBlip>
          <a:blip r:embed="rId30"/>
        </a:buBlip>
        <a:defRPr sz="1332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5911" indent="-95911" algn="l" defTabSz="1218072" rtl="0" eaLnBrk="1" latinLnBrk="0" hangingPunct="1">
        <a:lnSpc>
          <a:spcPct val="105000"/>
        </a:lnSpc>
        <a:spcBef>
          <a:spcPts val="0"/>
        </a:spcBef>
        <a:spcAft>
          <a:spcPts val="266"/>
        </a:spcAft>
        <a:buClr>
          <a:schemeClr val="accent1"/>
        </a:buClr>
        <a:buSzPct val="100000"/>
        <a:buFont typeface="Arial" pitchFamily="34" charset="0"/>
        <a:buChar char="•"/>
        <a:defRPr sz="1332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959112" indent="-239778" algn="l" defTabSz="1218072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1865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98890" indent="-239778" algn="l" defTabSz="1218072" rtl="0" eaLnBrk="1" latinLnBrk="0" hangingPunct="1">
        <a:lnSpc>
          <a:spcPct val="100000"/>
        </a:lnSpc>
        <a:spcBef>
          <a:spcPts val="0"/>
        </a:spcBef>
        <a:buSzPct val="100000"/>
        <a:buFont typeface="Arial" pitchFamily="34" charset="0"/>
        <a:buChar char="•"/>
        <a:defRPr sz="1599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4A80C-8B61-7F44-AA66-2E5284469549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13/09/2019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0065-4BB3-8642-A1CD-D7BE2AB753E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0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6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7.png"/><Relationship Id="rId5" Type="http://schemas.microsoft.com/office/2007/relationships/media" Target="../media/media6.mp4"/><Relationship Id="rId10" Type="http://schemas.openxmlformats.org/officeDocument/2006/relationships/notesSlide" Target="../notesSlides/notesSlide6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CAF39-5DE1-8444-B559-BCA581A75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209" y="4523959"/>
            <a:ext cx="9144000" cy="339199"/>
          </a:xfrm>
        </p:spPr>
        <p:txBody>
          <a:bodyPr/>
          <a:lstStyle/>
          <a:p>
            <a:r>
              <a:rPr lang="fr-FR" dirty="0"/>
              <a:t>STRATEGIC SONIC BRANDING IS URGENT	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F28D188-F081-B948-A109-900EDDAB40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Do good </a:t>
            </a:r>
            <a:r>
              <a:rPr lang="fr-FR" dirty="0" err="1"/>
              <a:t>with</a:t>
            </a:r>
            <a:r>
              <a:rPr lang="fr-FR" dirty="0"/>
              <a:t> marketing via </a:t>
            </a:r>
            <a:r>
              <a:rPr lang="fr-FR" dirty="0" err="1"/>
              <a:t>sound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842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1420091" y="1790002"/>
            <a:ext cx="1" cy="3277996"/>
          </a:xfrm>
          <a:prstGeom prst="line">
            <a:avLst/>
          </a:prstGeom>
          <a:noFill/>
          <a:ln w="38100" cap="flat" cmpd="sng" algn="ctr">
            <a:solidFill>
              <a:srgbClr val="EA4151"/>
            </a:solidFill>
            <a:prstDash val="solid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1570306" y="3075057"/>
            <a:ext cx="1423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alano Classic" charset="0"/>
                <a:ea typeface="Galano Classic" charset="0"/>
                <a:cs typeface="Galano Classic" charset="0"/>
              </a:rPr>
              <a:t>THANK YOU</a:t>
            </a:r>
            <a:r>
              <a:rPr lang="fr-FR" sz="4000" b="1" dirty="0">
                <a:solidFill>
                  <a:srgbClr val="EA4051"/>
                </a:solidFill>
                <a:latin typeface="Galano Classic" charset="0"/>
                <a:ea typeface="Galano Classic" charset="0"/>
                <a:cs typeface="Galano Classic" charset="0"/>
              </a:rPr>
              <a:t>.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1420091" y="1790002"/>
            <a:ext cx="1" cy="3277996"/>
          </a:xfrm>
          <a:prstGeom prst="line">
            <a:avLst/>
          </a:prstGeom>
          <a:noFill/>
          <a:ln w="38100" cap="flat" cmpd="sng" algn="ctr">
            <a:solidFill>
              <a:srgbClr val="EA4151"/>
            </a:solidFill>
            <a:prstDash val="solid"/>
          </a:ln>
          <a:effectLst/>
        </p:spPr>
      </p:cxn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84"/>
          <a:stretch/>
        </p:blipFill>
        <p:spPr>
          <a:xfrm>
            <a:off x="1634101" y="775359"/>
            <a:ext cx="11884029" cy="53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86" y="5956250"/>
            <a:ext cx="1357429" cy="9017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68695" y="1828227"/>
            <a:ext cx="8404413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EA4051"/>
              </a:buClr>
              <a:buFont typeface="Arial" panose="020B0604020202020204" pitchFamily="34" charset="0"/>
              <a:buChar char="•"/>
            </a:pPr>
            <a:r>
              <a:rPr lang="fr-FR" b="1" dirty="0"/>
              <a:t>World leader </a:t>
            </a:r>
            <a:r>
              <a:rPr lang="fr-FR" dirty="0"/>
              <a:t>in </a:t>
            </a:r>
            <a:r>
              <a:rPr lang="fr-FR" dirty="0" err="1"/>
              <a:t>sonic</a:t>
            </a:r>
            <a:r>
              <a:rPr lang="fr-FR" dirty="0"/>
              <a:t> </a:t>
            </a:r>
            <a:r>
              <a:rPr lang="fr-FR" dirty="0" err="1"/>
              <a:t>branding</a:t>
            </a:r>
            <a:r>
              <a:rPr lang="fr-FR" dirty="0"/>
              <a:t>, designer and </a:t>
            </a:r>
            <a:r>
              <a:rPr lang="fr-FR" dirty="0" err="1"/>
              <a:t>strategists</a:t>
            </a:r>
            <a:r>
              <a:rPr lang="fr-FR" dirty="0"/>
              <a:t> for more </a:t>
            </a:r>
            <a:r>
              <a:rPr lang="fr-FR" dirty="0" err="1"/>
              <a:t>than</a:t>
            </a:r>
            <a:r>
              <a:rPr lang="fr-FR" dirty="0"/>
              <a:t> 400 Sonic Brands</a:t>
            </a:r>
          </a:p>
          <a:p>
            <a:pPr marL="285750" indent="-285750">
              <a:buClr>
                <a:srgbClr val="EA4051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EA4051"/>
              </a:buClr>
              <a:buFont typeface="Arial" panose="020B0604020202020204" pitchFamily="34" charset="0"/>
              <a:buChar char="•"/>
            </a:pPr>
            <a:r>
              <a:rPr lang="fr-FR" b="1" dirty="0"/>
              <a:t>Over 24 </a:t>
            </a:r>
            <a:r>
              <a:rPr lang="fr-FR" b="1" dirty="0" err="1"/>
              <a:t>years</a:t>
            </a:r>
            <a:r>
              <a:rPr lang="fr-FR" b="1" dirty="0"/>
              <a:t> of exclusive </a:t>
            </a:r>
            <a:r>
              <a:rPr lang="fr-FR" b="1" dirty="0" err="1"/>
              <a:t>sonic</a:t>
            </a:r>
            <a:r>
              <a:rPr lang="fr-FR" b="1" dirty="0"/>
              <a:t> </a:t>
            </a:r>
            <a:r>
              <a:rPr lang="fr-FR" dirty="0" err="1"/>
              <a:t>experience</a:t>
            </a:r>
            <a:r>
              <a:rPr lang="fr-FR" dirty="0"/>
              <a:t>; </a:t>
            </a:r>
            <a:r>
              <a:rPr lang="fr-FR" dirty="0" err="1"/>
              <a:t>founded</a:t>
            </a:r>
            <a:r>
              <a:rPr lang="fr-FR" dirty="0"/>
              <a:t> in 1995</a:t>
            </a:r>
          </a:p>
          <a:p>
            <a:pPr marL="285750" indent="-285750">
              <a:buClr>
                <a:srgbClr val="EA4051"/>
              </a:buClr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Clr>
                <a:srgbClr val="EA4051"/>
              </a:buClr>
              <a:buFont typeface="Arial" panose="020B0604020202020204" pitchFamily="34" charset="0"/>
              <a:buChar char="•"/>
            </a:pPr>
            <a:r>
              <a:rPr lang="fr-FR" b="1" dirty="0"/>
              <a:t>Global </a:t>
            </a:r>
            <a:r>
              <a:rPr lang="fr-FR" b="1" dirty="0" err="1"/>
              <a:t>presence</a:t>
            </a:r>
            <a:r>
              <a:rPr lang="fr-FR" b="1" dirty="0"/>
              <a:t> </a:t>
            </a:r>
            <a:r>
              <a:rPr lang="fr-FR" dirty="0"/>
              <a:t>: offices in Paris, New York, Sydney, Toronto, Barcelona and Moscow; </a:t>
            </a:r>
            <a:r>
              <a:rPr lang="fr-FR" dirty="0" err="1"/>
              <a:t>partners</a:t>
            </a:r>
            <a:r>
              <a:rPr lang="fr-FR" dirty="0"/>
              <a:t> in </a:t>
            </a:r>
            <a:r>
              <a:rPr lang="fr-FR" dirty="0" err="1"/>
              <a:t>Turkey</a:t>
            </a:r>
            <a:r>
              <a:rPr lang="fr-FR" dirty="0"/>
              <a:t> and UAE</a:t>
            </a:r>
          </a:p>
          <a:p>
            <a:pPr>
              <a:buClr>
                <a:srgbClr val="EA4051"/>
              </a:buClr>
            </a:pPr>
            <a:endParaRPr lang="fr-FR" dirty="0"/>
          </a:p>
          <a:p>
            <a:pPr marL="285750" indent="-285750">
              <a:buClr>
                <a:srgbClr val="EA4051"/>
              </a:buClr>
              <a:buFont typeface="Arial" panose="020B0604020202020204" pitchFamily="34" charset="0"/>
              <a:buChar char="•"/>
            </a:pPr>
            <a:r>
              <a:rPr lang="fr-FR" dirty="0"/>
              <a:t>Awards: </a:t>
            </a:r>
          </a:p>
          <a:p>
            <a:pPr marL="742950" lvl="1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dirty="0"/>
              <a:t>Grand </a:t>
            </a:r>
            <a:r>
              <a:rPr lang="fr-FR" dirty="0" err="1"/>
              <a:t>Prize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and Super Design </a:t>
            </a:r>
            <a:r>
              <a:rPr lang="fr-FR" dirty="0" err="1"/>
              <a:t>Prize</a:t>
            </a:r>
            <a:r>
              <a:rPr lang="fr-FR" dirty="0"/>
              <a:t> 2010, 2011, 2012, 2013, 2014, 2015, 2016. In 2017 Sixième Son, Gold, </a:t>
            </a:r>
            <a:r>
              <a:rPr lang="fr-FR" dirty="0" err="1"/>
              <a:t>Silver</a:t>
            </a:r>
            <a:r>
              <a:rPr lang="fr-FR" dirty="0"/>
              <a:t> &amp; Bronze</a:t>
            </a:r>
          </a:p>
          <a:p>
            <a:pPr marL="742950" lvl="1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dirty="0"/>
              <a:t>Sonic </a:t>
            </a:r>
            <a:r>
              <a:rPr lang="fr-FR" dirty="0" err="1"/>
              <a:t>Branding</a:t>
            </a:r>
            <a:r>
              <a:rPr lang="fr-FR" dirty="0"/>
              <a:t> </a:t>
            </a:r>
            <a:r>
              <a:rPr lang="fr-FR" dirty="0" err="1"/>
              <a:t>Award</a:t>
            </a:r>
            <a:r>
              <a:rPr lang="fr-FR" dirty="0"/>
              <a:t> Best Case 2013, 2015</a:t>
            </a:r>
          </a:p>
          <a:p>
            <a:pPr marL="742950" lvl="1" indent="-285750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dirty="0" err="1"/>
              <a:t>Transform</a:t>
            </a:r>
            <a:r>
              <a:rPr lang="fr-FR" dirty="0"/>
              <a:t> Awards NYC 2016 &amp; 2018</a:t>
            </a:r>
          </a:p>
          <a:p>
            <a:endParaRPr lang="en-US" sz="1500" b="1" dirty="0">
              <a:latin typeface="Galano Classic" charset="0"/>
              <a:ea typeface="Galano Classic" charset="0"/>
              <a:cs typeface="Galano Classic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AD62A2F-5ACD-6A4D-B1A4-A3FC30E5D4E3}"/>
              </a:ext>
            </a:extLst>
          </p:cNvPr>
          <p:cNvCxnSpPr/>
          <p:nvPr/>
        </p:nvCxnSpPr>
        <p:spPr>
          <a:xfrm>
            <a:off x="868696" y="1347355"/>
            <a:ext cx="1031192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CA6D5CD-487B-2A49-A27F-3F0D9868D94F}"/>
              </a:ext>
            </a:extLst>
          </p:cNvPr>
          <p:cNvSpPr txBox="1"/>
          <p:nvPr/>
        </p:nvSpPr>
        <p:spPr>
          <a:xfrm>
            <a:off x="868694" y="773820"/>
            <a:ext cx="75088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>
                <a:latin typeface="Galano Classic" charset="0"/>
                <a:ea typeface="Galano Classic" charset="0"/>
                <a:cs typeface="Galano Classic" charset="0"/>
              </a:rPr>
              <a:t>Pioneer and leader in </a:t>
            </a:r>
            <a:r>
              <a:rPr lang="fr-FR" sz="2600" dirty="0" err="1">
                <a:latin typeface="Galano Classic" charset="0"/>
                <a:ea typeface="Galano Classic" charset="0"/>
                <a:cs typeface="Galano Classic" charset="0"/>
              </a:rPr>
              <a:t>sonic</a:t>
            </a:r>
            <a:r>
              <a:rPr lang="fr-FR" sz="2600" dirty="0">
                <a:latin typeface="Galano Classic" charset="0"/>
                <a:ea typeface="Galano Classic" charset="0"/>
                <a:cs typeface="Galano Classic" charset="0"/>
              </a:rPr>
              <a:t> brand design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88FB8D-979C-9C4B-A3F0-7F26B5B2DF97}"/>
              </a:ext>
            </a:extLst>
          </p:cNvPr>
          <p:cNvSpPr txBox="1"/>
          <p:nvPr/>
        </p:nvSpPr>
        <p:spPr>
          <a:xfrm>
            <a:off x="868696" y="334526"/>
            <a:ext cx="823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EA4051"/>
                </a:solidFill>
                <a:latin typeface="Galano Classic" charset="0"/>
                <a:ea typeface="Galano Classic" charset="0"/>
                <a:cs typeface="Galano Classic" charset="0"/>
              </a:rPr>
              <a:t>ABOUT </a:t>
            </a:r>
            <a:r>
              <a:rPr lang="fr-FR" sz="3200" dirty="0">
                <a:solidFill>
                  <a:srgbClr val="EA4051"/>
                </a:solidFill>
                <a:latin typeface="Galano Classic" charset="0"/>
              </a:rPr>
              <a:t>SIXIÈME SON</a:t>
            </a:r>
          </a:p>
        </p:txBody>
      </p:sp>
    </p:spTree>
    <p:extLst>
      <p:ext uri="{BB962C8B-B14F-4D97-AF65-F5344CB8AC3E}">
        <p14:creationId xmlns:p14="http://schemas.microsoft.com/office/powerpoint/2010/main" val="381686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ite printer pape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6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570306" y="2767280"/>
            <a:ext cx="1423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alano Classic" charset="0"/>
                <a:ea typeface="Galano Classic" charset="0"/>
                <a:cs typeface="Galano Classic" charset="0"/>
              </a:rPr>
              <a:t>SOUNDS SET THE TONE</a:t>
            </a:r>
            <a:r>
              <a:rPr lang="fr-FR" sz="4000" b="1" dirty="0">
                <a:solidFill>
                  <a:srgbClr val="EA4051"/>
                </a:solidFill>
                <a:latin typeface="Galano Classic" charset="0"/>
                <a:ea typeface="Galano Classic" charset="0"/>
                <a:cs typeface="Galano Classic" charset="0"/>
              </a:rPr>
              <a:t>.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1420091" y="1790002"/>
            <a:ext cx="1" cy="3277996"/>
          </a:xfrm>
          <a:prstGeom prst="line">
            <a:avLst/>
          </a:prstGeom>
          <a:noFill/>
          <a:ln w="38100" cap="flat" cmpd="sng" algn="ctr">
            <a:solidFill>
              <a:srgbClr val="EA4151"/>
            </a:solidFill>
            <a:prstDash val="solid"/>
          </a:ln>
          <a:effectLst/>
        </p:spPr>
      </p:cxnSp>
      <p:pic>
        <p:nvPicPr>
          <p:cNvPr id="4" name="Média en ligne 3" descr="Alarm.mp3">
            <a:hlinkClick r:id="" action="ppaction://media"/>
            <a:extLst>
              <a:ext uri="{FF2B5EF4-FFF2-40B4-BE49-F238E27FC236}">
                <a16:creationId xmlns:a16="http://schemas.microsoft.com/office/drawing/2014/main" id="{A3946351-5E13-A241-BF37-7F5732B2C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4892" y="3746401"/>
            <a:ext cx="812800" cy="812800"/>
          </a:xfrm>
          <a:prstGeom prst="rect">
            <a:avLst/>
          </a:prstGeom>
        </p:spPr>
      </p:pic>
      <p:pic>
        <p:nvPicPr>
          <p:cNvPr id="5" name="Média en ligne 4" descr="Baby laughing.mp3">
            <a:hlinkClick r:id="" action="ppaction://media"/>
            <a:extLst>
              <a:ext uri="{FF2B5EF4-FFF2-40B4-BE49-F238E27FC236}">
                <a16:creationId xmlns:a16="http://schemas.microsoft.com/office/drawing/2014/main" id="{179301E0-23E5-BA4B-B66C-675016F3F3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4892" y="4837744"/>
            <a:ext cx="812800" cy="812800"/>
          </a:xfrm>
          <a:prstGeom prst="rect">
            <a:avLst/>
          </a:prstGeom>
        </p:spPr>
      </p:pic>
      <p:pic>
        <p:nvPicPr>
          <p:cNvPr id="6" name="Média en ligne 5" descr="Waves.mp3">
            <a:hlinkClick r:id="" action="ppaction://media"/>
            <a:extLst>
              <a:ext uri="{FF2B5EF4-FFF2-40B4-BE49-F238E27FC236}">
                <a16:creationId xmlns:a16="http://schemas.microsoft.com/office/drawing/2014/main" id="{E39BB439-569D-7744-B2DE-0C4D1CBC46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4892" y="58769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0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4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3200400" y="1347355"/>
            <a:ext cx="7980218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pic>
        <p:nvPicPr>
          <p:cNvPr id="58" name="Imag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86" y="5956250"/>
            <a:ext cx="1357429" cy="901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94529" y="1714370"/>
            <a:ext cx="7886089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Galano Classic" charset="0"/>
                <a:ea typeface="Galano Classic" charset="0"/>
                <a:cs typeface="Galano Classic" charset="0"/>
              </a:rPr>
              <a:t>GENERAL UNIVERSAL SOUNDS THAT IMPACT OUR EMOTIONAL RESPONSE:</a:t>
            </a:r>
          </a:p>
          <a:p>
            <a:endParaRPr lang="en-US" sz="1400" b="1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Alarms (ambulances, police, morning, fire detector, timer, etc.)</a:t>
            </a: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Train whistles</a:t>
            </a: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Nature sounds (can be both positive and negative)</a:t>
            </a: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Laughter</a:t>
            </a: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Crowd cheering</a:t>
            </a: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Faucet drip</a:t>
            </a:r>
          </a:p>
          <a:p>
            <a:pPr marL="285750" indent="-285750">
              <a:lnSpc>
                <a:spcPct val="150000"/>
              </a:lnSpc>
              <a:buClr>
                <a:srgbClr val="FF2F92"/>
              </a:buClr>
              <a:buFont typeface="Wingdings" pitchFamily="2" charset="2"/>
              <a:buChar char="ü"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Mac or Windows startup</a:t>
            </a:r>
            <a:endParaRPr lang="en-US" sz="1400" b="1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0" lvl="1" algn="just"/>
            <a:endParaRPr lang="en-US" sz="1400" b="1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0" lvl="1" algn="just"/>
            <a:endParaRPr lang="en-US" altLang="fr-FR" sz="1400" dirty="0">
              <a:latin typeface="Galano Classic" charset="0"/>
              <a:ea typeface="Galano Classic" charset="0"/>
              <a:cs typeface="Galano Classic" charset="0"/>
            </a:endParaRPr>
          </a:p>
          <a:p>
            <a:endParaRPr lang="en-US" sz="1500" b="1" dirty="0">
              <a:latin typeface="Galano Classic" charset="0"/>
              <a:ea typeface="Galano Classic" charset="0"/>
              <a:cs typeface="Galano Classic" charset="0"/>
            </a:endParaRPr>
          </a:p>
        </p:txBody>
      </p:sp>
      <p:pic>
        <p:nvPicPr>
          <p:cNvPr id="12" name="Picture 2" descr="hite printer pap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38" t="15667" r="54399"/>
          <a:stretch/>
        </p:blipFill>
        <p:spPr bwMode="auto">
          <a:xfrm>
            <a:off x="0" y="-1"/>
            <a:ext cx="29336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154695" y="824393"/>
            <a:ext cx="9477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Galano Classic" charset="0"/>
                <a:ea typeface="Galano Classic" charset="0"/>
                <a:cs typeface="Galano Classic" charset="0"/>
              </a:rPr>
              <a:t>Perception, </a:t>
            </a:r>
            <a:r>
              <a:rPr lang="fr-FR" sz="2000" dirty="0" err="1">
                <a:latin typeface="Galano Classic" charset="0"/>
                <a:ea typeface="Galano Classic" charset="0"/>
                <a:cs typeface="Galano Classic" charset="0"/>
              </a:rPr>
              <a:t>emotion</a:t>
            </a:r>
            <a:r>
              <a:rPr lang="fr-FR" sz="2000" dirty="0">
                <a:latin typeface="Galano Classic" charset="0"/>
                <a:ea typeface="Galano Classic" charset="0"/>
                <a:cs typeface="Galano Classic" charset="0"/>
              </a:rPr>
              <a:t>, </a:t>
            </a:r>
            <a:r>
              <a:rPr lang="fr-FR" sz="2000" dirty="0" err="1">
                <a:latin typeface="Galano Classic" charset="0"/>
                <a:ea typeface="Galano Classic" charset="0"/>
                <a:cs typeface="Galano Classic" charset="0"/>
              </a:rPr>
              <a:t>unconscious</a:t>
            </a:r>
            <a:r>
              <a:rPr lang="fr-FR" sz="2000" dirty="0">
                <a:latin typeface="Galano Classic" charset="0"/>
                <a:ea typeface="Galano Classic" charset="0"/>
                <a:cs typeface="Galano Classic" charset="0"/>
              </a:rPr>
              <a:t> </a:t>
            </a:r>
            <a:r>
              <a:rPr lang="fr-FR" sz="2000" dirty="0" err="1">
                <a:latin typeface="Galano Classic" charset="0"/>
                <a:ea typeface="Galano Classic" charset="0"/>
                <a:cs typeface="Galano Classic" charset="0"/>
              </a:rPr>
              <a:t>behavior</a:t>
            </a:r>
            <a:endParaRPr lang="fr-FR" sz="2000" dirty="0">
              <a:latin typeface="Galano Classic" charset="0"/>
              <a:ea typeface="Galano Classic" charset="0"/>
              <a:cs typeface="Galano Classic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54696" y="334526"/>
            <a:ext cx="92569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>
                <a:solidFill>
                  <a:srgbClr val="EA4051"/>
                </a:solidFill>
                <a:latin typeface="Galano Classic" charset="0"/>
                <a:ea typeface="Galano Classic" charset="0"/>
                <a:cs typeface="Galano Classic" charset="0"/>
              </a:rPr>
              <a:t>SOUNDS SET THE TONE</a:t>
            </a:r>
          </a:p>
        </p:txBody>
      </p:sp>
    </p:spTree>
    <p:extLst>
      <p:ext uri="{BB962C8B-B14F-4D97-AF65-F5344CB8AC3E}">
        <p14:creationId xmlns:p14="http://schemas.microsoft.com/office/powerpoint/2010/main" val="345844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ages.unsplash.com/photo-1531651750200-b2c2b3ddc876?ixlib=rb-1.2.1&amp;ixid=eyJhcHBfaWQiOjEyMDd9&amp;auto=format&amp;fit=crop&amp;w=1050&amp;q=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1420091" y="1790002"/>
            <a:ext cx="1" cy="3277996"/>
          </a:xfrm>
          <a:prstGeom prst="line">
            <a:avLst/>
          </a:prstGeom>
          <a:noFill/>
          <a:ln w="38100" cap="flat" cmpd="sng" algn="ctr">
            <a:solidFill>
              <a:srgbClr val="EA4151"/>
            </a:solidFill>
            <a:prstDash val="solid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1570306" y="2767281"/>
            <a:ext cx="9351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alano Classic" charset="0"/>
                <a:ea typeface="Galano Classic" charset="0"/>
                <a:cs typeface="Galano Classic" charset="0"/>
              </a:rPr>
              <a:t>WHAT DOES SONIC MEAN FOR BRANDS?</a:t>
            </a:r>
            <a:endParaRPr lang="fr-FR" sz="4000" b="1" dirty="0">
              <a:solidFill>
                <a:srgbClr val="EA4051"/>
              </a:solidFill>
              <a:latin typeface="Galano Classic" charset="0"/>
              <a:ea typeface="Galano Classic" charset="0"/>
              <a:cs typeface="Galano Class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868696" y="1347355"/>
            <a:ext cx="1031192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868696" y="312649"/>
            <a:ext cx="939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EA4151"/>
                </a:solidFill>
                <a:latin typeface="Galano Classic" charset="0"/>
                <a:ea typeface="Galano Classic" charset="0"/>
                <a:cs typeface="Galano Classic" charset="0"/>
              </a:rPr>
              <a:t>WHAT DOES SONIC MEAN FOR BRANDS? 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86" y="5956250"/>
            <a:ext cx="1357429" cy="9017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645B30C-8E9C-7E44-A7D1-4C7CF4E3F0CD}"/>
              </a:ext>
            </a:extLst>
          </p:cNvPr>
          <p:cNvSpPr/>
          <p:nvPr/>
        </p:nvSpPr>
        <p:spPr>
          <a:xfrm>
            <a:off x="1033929" y="1743588"/>
            <a:ext cx="9227671" cy="1228198"/>
          </a:xfrm>
          <a:prstGeom prst="rect">
            <a:avLst/>
          </a:prstGeom>
        </p:spPr>
        <p:txBody>
          <a:bodyPr wrap="square" lIns="90000" tIns="72000" bIns="108000">
            <a:spAutoFit/>
          </a:bodyPr>
          <a:lstStyle/>
          <a:p>
            <a:pPr marL="277813" lvl="2" algn="just"/>
            <a:r>
              <a:rPr lang="en-US" b="1" dirty="0">
                <a:latin typeface="Galano Classic" charset="0"/>
                <a:ea typeface="Galano Classic" charset="0"/>
                <a:cs typeface="Galano Classic" charset="0"/>
              </a:rPr>
              <a:t>SOUND IMPACTS THE UNDERSTANDING OF VISUAL MARKETING</a:t>
            </a:r>
          </a:p>
          <a:p>
            <a:pPr marL="277813" lvl="2" algn="just"/>
            <a:endParaRPr lang="en-US" dirty="0">
              <a:solidFill>
                <a:srgbClr val="E2006E"/>
              </a:solidFill>
              <a:latin typeface="Galano Classic" charset="0"/>
              <a:ea typeface="Galano Classic" charset="0"/>
              <a:cs typeface="Galano Classic" charset="0"/>
            </a:endParaRPr>
          </a:p>
          <a:p>
            <a:pPr marL="220663" lvl="2" algn="just">
              <a:buClr>
                <a:srgbClr val="EA4051"/>
              </a:buClr>
              <a:defRPr/>
            </a:pPr>
            <a:endParaRPr lang="en-US" sz="1600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506413" lvl="2" indent="-285750" algn="just">
              <a:buClr>
                <a:srgbClr val="EA4051"/>
              </a:buClr>
              <a:buFont typeface="Wingdings" charset="2"/>
              <a:buChar char="ü"/>
              <a:defRPr/>
            </a:pPr>
            <a:endParaRPr lang="en-US" sz="1600" dirty="0">
              <a:latin typeface="Galano Classic" charset="0"/>
              <a:ea typeface="Galano Classic" charset="0"/>
              <a:cs typeface="Galano Classic" charset="0"/>
            </a:endParaRPr>
          </a:p>
        </p:txBody>
      </p:sp>
      <p:pic>
        <p:nvPicPr>
          <p:cNvPr id="2" name="Média en ligne 1" descr="Huggies no music.mp4">
            <a:hlinkClick r:id="" action="ppaction://media"/>
            <a:extLst>
              <a:ext uri="{FF2B5EF4-FFF2-40B4-BE49-F238E27FC236}">
                <a16:creationId xmlns:a16="http://schemas.microsoft.com/office/drawing/2014/main" id="{99C5AECD-46A3-8C4C-B253-04C4164042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5678" y="2529000"/>
            <a:ext cx="3200000" cy="1800000"/>
          </a:xfrm>
          <a:prstGeom prst="rect">
            <a:avLst/>
          </a:prstGeom>
        </p:spPr>
      </p:pic>
      <p:pic>
        <p:nvPicPr>
          <p:cNvPr id="6" name="Média en ligne 5" descr="Huggies danger.mp4">
            <a:hlinkClick r:id="" action="ppaction://media"/>
            <a:extLst>
              <a:ext uri="{FF2B5EF4-FFF2-40B4-BE49-F238E27FC236}">
                <a16:creationId xmlns:a16="http://schemas.microsoft.com/office/drawing/2014/main" id="{14D76475-2E16-0B42-A3B3-361E0AABA49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29936" y="2529000"/>
            <a:ext cx="3200000" cy="1800000"/>
          </a:xfrm>
          <a:prstGeom prst="rect">
            <a:avLst/>
          </a:prstGeom>
        </p:spPr>
      </p:pic>
      <p:pic>
        <p:nvPicPr>
          <p:cNvPr id="14" name="Média en ligne 7" descr="Huggies fun.mp4">
            <a:hlinkClick r:id="" action="ppaction://media"/>
            <a:extLst>
              <a:ext uri="{FF2B5EF4-FFF2-40B4-BE49-F238E27FC236}">
                <a16:creationId xmlns:a16="http://schemas.microsoft.com/office/drawing/2014/main" id="{29DEA32E-1F7B-6940-945E-AF648AFE265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29936" y="4581262"/>
            <a:ext cx="3200000" cy="1800000"/>
          </a:xfrm>
          <a:prstGeom prst="rect">
            <a:avLst/>
          </a:prstGeom>
        </p:spPr>
      </p:pic>
      <p:pic>
        <p:nvPicPr>
          <p:cNvPr id="3" name="Média en ligne 2" descr="Huggies SL.mp4">
            <a:hlinkClick r:id="" action="ppaction://media"/>
            <a:extLst>
              <a:ext uri="{FF2B5EF4-FFF2-40B4-BE49-F238E27FC236}">
                <a16:creationId xmlns:a16="http://schemas.microsoft.com/office/drawing/2014/main" id="{835738DE-D85E-BF4B-A008-92BE8A54088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5678" y="4581262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1"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/>
          <p:cNvCxnSpPr/>
          <p:nvPr/>
        </p:nvCxnSpPr>
        <p:spPr>
          <a:xfrm>
            <a:off x="868696" y="1347355"/>
            <a:ext cx="1031192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12" name="ZoneTexte 11"/>
          <p:cNvSpPr txBox="1"/>
          <p:nvPr/>
        </p:nvSpPr>
        <p:spPr>
          <a:xfrm>
            <a:off x="868695" y="312649"/>
            <a:ext cx="943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EA4151"/>
                </a:solidFill>
                <a:latin typeface="Galano Classic" charset="0"/>
                <a:ea typeface="Galano Classic" charset="0"/>
                <a:cs typeface="Galano Classic" charset="0"/>
              </a:rPr>
              <a:t>WHAT DOES SONIC MEAN FOR BRANDS? 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586" y="5956250"/>
            <a:ext cx="1357429" cy="90175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645B30C-8E9C-7E44-A7D1-4C7CF4E3F0CD}"/>
              </a:ext>
            </a:extLst>
          </p:cNvPr>
          <p:cNvSpPr/>
          <p:nvPr/>
        </p:nvSpPr>
        <p:spPr>
          <a:xfrm>
            <a:off x="1033929" y="1743588"/>
            <a:ext cx="7900107" cy="2459304"/>
          </a:xfrm>
          <a:prstGeom prst="rect">
            <a:avLst/>
          </a:prstGeom>
        </p:spPr>
        <p:txBody>
          <a:bodyPr wrap="square" lIns="90000" tIns="72000" bIns="108000">
            <a:spAutoFit/>
          </a:bodyPr>
          <a:lstStyle/>
          <a:p>
            <a:pPr marL="277813" lvl="2" algn="just"/>
            <a:r>
              <a:rPr lang="en-US" b="1" dirty="0">
                <a:latin typeface="Galano Classic" charset="0"/>
                <a:ea typeface="Galano Classic" charset="0"/>
                <a:cs typeface="Galano Classic" charset="0"/>
              </a:rPr>
              <a:t>IN A SCREENLESS WORLD, SOUND IS THE GATEWAY TO: </a:t>
            </a:r>
          </a:p>
          <a:p>
            <a:pPr marL="277813" lvl="2" algn="just"/>
            <a:endParaRPr lang="en-US" dirty="0">
              <a:solidFill>
                <a:srgbClr val="E2006E"/>
              </a:solidFill>
              <a:latin typeface="Galano Classic" charset="0"/>
              <a:ea typeface="Galano Classic" charset="0"/>
              <a:cs typeface="Galano Classic" charset="0"/>
            </a:endParaRPr>
          </a:p>
          <a:p>
            <a:pPr marL="563563" lvl="2" indent="-342900" algn="just">
              <a:buClr>
                <a:srgbClr val="EA4051"/>
              </a:buClr>
              <a:buFont typeface="+mj-lt"/>
              <a:buAutoNum type="arabicPeriod"/>
              <a:defRPr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Convey brand experience and culture </a:t>
            </a:r>
          </a:p>
          <a:p>
            <a:pPr marL="563563" lvl="2" indent="-342900" algn="just">
              <a:buClr>
                <a:srgbClr val="EA4051"/>
              </a:buClr>
              <a:buFont typeface="+mj-lt"/>
              <a:buAutoNum type="arabicPeriod"/>
              <a:defRPr/>
            </a:pPr>
            <a:endParaRPr lang="en-US" sz="1600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563563" lvl="2" indent="-342900" algn="just">
              <a:buClr>
                <a:srgbClr val="EA4051"/>
              </a:buClr>
              <a:buFont typeface="+mj-lt"/>
              <a:buAutoNum type="arabicPeriod"/>
              <a:defRPr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Generate brand value</a:t>
            </a:r>
          </a:p>
          <a:p>
            <a:pPr marL="563563" lvl="2" indent="-342900" algn="just">
              <a:buClr>
                <a:srgbClr val="EA4051"/>
              </a:buClr>
              <a:buFont typeface="+mj-lt"/>
              <a:buAutoNum type="arabicPeriod"/>
              <a:defRPr/>
            </a:pPr>
            <a:endParaRPr lang="en-US" sz="1600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563563" lvl="2" indent="-342900" algn="just">
              <a:buClr>
                <a:srgbClr val="EA4051"/>
              </a:buClr>
              <a:buFont typeface="+mj-lt"/>
              <a:buAutoNum type="arabicPeriod"/>
              <a:defRPr/>
            </a:pPr>
            <a:r>
              <a:rPr lang="en-US" sz="1600" dirty="0">
                <a:latin typeface="Galano Classic" charset="0"/>
                <a:ea typeface="Galano Classic" charset="0"/>
                <a:cs typeface="Galano Classic" charset="0"/>
              </a:rPr>
              <a:t>Customer experience and brand interaction</a:t>
            </a:r>
          </a:p>
          <a:p>
            <a:pPr marL="220663" lvl="2" algn="just">
              <a:buClr>
                <a:srgbClr val="EA4051"/>
              </a:buClr>
              <a:defRPr/>
            </a:pPr>
            <a:endParaRPr lang="en-US" sz="1600" dirty="0">
              <a:latin typeface="Galano Classic" charset="0"/>
              <a:ea typeface="Galano Classic" charset="0"/>
              <a:cs typeface="Galano Classic" charset="0"/>
            </a:endParaRPr>
          </a:p>
          <a:p>
            <a:pPr marL="506413" lvl="2" indent="-285750" algn="just">
              <a:buClr>
                <a:srgbClr val="EA4051"/>
              </a:buClr>
              <a:buFont typeface="Wingdings" charset="2"/>
              <a:buChar char="ü"/>
              <a:defRPr/>
            </a:pPr>
            <a:endParaRPr lang="en-US" sz="1600" dirty="0">
              <a:latin typeface="Galano Classic" charset="0"/>
              <a:ea typeface="Galano Classic" charset="0"/>
              <a:cs typeface="Galano Class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images.unsplash.com/photo-1531651750200-b2c2b3ddc876?ixlib=rb-1.2.1&amp;ixid=eyJhcHBfaWQiOjEyMDd9&amp;auto=format&amp;fit=crop&amp;w=1050&amp;q=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1420091" y="1790002"/>
            <a:ext cx="1" cy="3277996"/>
          </a:xfrm>
          <a:prstGeom prst="line">
            <a:avLst/>
          </a:prstGeom>
          <a:noFill/>
          <a:ln w="38100" cap="flat" cmpd="sng" algn="ctr">
            <a:solidFill>
              <a:srgbClr val="EA4151"/>
            </a:solidFill>
            <a:prstDash val="solid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1570306" y="2767281"/>
            <a:ext cx="935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alano Classic" charset="0"/>
                <a:ea typeface="Galano Classic" charset="0"/>
                <a:cs typeface="Galano Classic" charset="0"/>
              </a:rPr>
              <a:t>SONIC BRANDING IS URGENT</a:t>
            </a:r>
            <a:endParaRPr lang="fr-FR" sz="4000" b="1" dirty="0">
              <a:solidFill>
                <a:srgbClr val="EA4051"/>
              </a:solidFill>
              <a:latin typeface="Galano Classic" charset="0"/>
              <a:ea typeface="Galano Classic" charset="0"/>
              <a:cs typeface="Galano Class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92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lver microphone near audio mix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67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6"/>
          <p:cNvCxnSpPr/>
          <p:nvPr/>
        </p:nvCxnSpPr>
        <p:spPr>
          <a:xfrm>
            <a:off x="1420091" y="1790002"/>
            <a:ext cx="1" cy="3277996"/>
          </a:xfrm>
          <a:prstGeom prst="line">
            <a:avLst/>
          </a:prstGeom>
          <a:noFill/>
          <a:ln w="38100" cap="flat" cmpd="sng" algn="ctr">
            <a:solidFill>
              <a:srgbClr val="EA4151"/>
            </a:solidFill>
            <a:prstDash val="solid"/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1570306" y="2767280"/>
            <a:ext cx="14231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Galano Classic" charset="0"/>
                <a:ea typeface="Galano Classic" charset="0"/>
                <a:cs typeface="Galano Classic" charset="0"/>
              </a:rPr>
              <a:t>DESIGNING A </a:t>
            </a:r>
          </a:p>
          <a:p>
            <a:r>
              <a:rPr lang="fr-FR" sz="4000" b="1" dirty="0">
                <a:solidFill>
                  <a:schemeClr val="bg1"/>
                </a:solidFill>
                <a:latin typeface="Galano Classic" charset="0"/>
                <a:ea typeface="Galano Classic" charset="0"/>
                <a:cs typeface="Galano Classic" charset="0"/>
              </a:rPr>
              <a:t>SONIC BRAND IDENTITY</a:t>
            </a:r>
            <a:r>
              <a:rPr lang="fr-FR" sz="4000" b="1" dirty="0">
                <a:solidFill>
                  <a:srgbClr val="EA4051"/>
                </a:solidFill>
                <a:latin typeface="Galano Classic" charset="0"/>
                <a:ea typeface="Galano Classic" charset="0"/>
                <a:cs typeface="Galano Class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535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24_Renault_Vocal_Brand_Identity_Process" id="{18900C02-CAC2-354D-A639-DD24F24B06D4}" vid="{106928C0-D325-C84C-ACFD-6003E48D0ADF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24_Renault_Vocal_Brand_Identity_Process" id="{18900C02-CAC2-354D-A639-DD24F24B06D4}" vid="{9DC0BCD2-6216-1D41-B8BC-EA6C77FE9187}"/>
    </a:ext>
  </a:extLst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24_Renault_Vocal_Brand_Identity_Process" id="{18900C02-CAC2-354D-A639-DD24F24B06D4}" vid="{4C7233C1-FA47-B743-9617-5BCDEAAEA0E6}"/>
    </a:ext>
  </a:extLst>
</a:theme>
</file>

<file path=ppt/theme/theme4.xml><?xml version="1.0" encoding="utf-8"?>
<a:theme xmlns:a="http://schemas.openxmlformats.org/drawingml/2006/main" name="PPT_Sixieme-Son_version-complete_161107">
  <a:themeElements>
    <a:clrScheme name="SIXIEME SON">
      <a:dk1>
        <a:srgbClr val="000000"/>
      </a:dk1>
      <a:lt1>
        <a:srgbClr val="FFFFFF"/>
      </a:lt1>
      <a:dk2>
        <a:srgbClr val="180040"/>
      </a:dk2>
      <a:lt2>
        <a:srgbClr val="808080"/>
      </a:lt2>
      <a:accent1>
        <a:srgbClr val="E2006E"/>
      </a:accent1>
      <a:accent2>
        <a:srgbClr val="180040"/>
      </a:accent2>
      <a:accent3>
        <a:srgbClr val="4EDCCA"/>
      </a:accent3>
      <a:accent4>
        <a:srgbClr val="ECF0F2"/>
      </a:accent4>
      <a:accent5>
        <a:srgbClr val="EEAABA"/>
      </a:accent5>
      <a:accent6>
        <a:srgbClr val="B2B3B5"/>
      </a:accent6>
      <a:hlink>
        <a:srgbClr val="808080"/>
      </a:hlink>
      <a:folHlink>
        <a:srgbClr val="4D4D4D"/>
      </a:folHlink>
    </a:clrScheme>
    <a:fontScheme name="SIXIEME SON">
      <a:majorFont>
        <a:latin typeface="Comfortaa"/>
        <a:ea typeface=""/>
        <a:cs typeface=""/>
      </a:majorFont>
      <a:minorFont>
        <a:latin typeface="Comforta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24_Renault_Vocal_Brand_Identity_Process" id="{18900C02-CAC2-354D-A639-DD24F24B06D4}" vid="{82CF7DD6-4E18-FE4B-8738-3D47F5083C0C}"/>
    </a:ext>
  </a:extLst>
</a:theme>
</file>

<file path=ppt/theme/theme5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24_Renault_Vocal_Brand_Identity_Process" id="{18900C02-CAC2-354D-A639-DD24F24B06D4}" vid="{C3EFF39E-81C1-2D47-9B3D-76DE71880F5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190124_Renault_Vocal_Brand_Identity_Process</Template>
  <TotalTime>10010</TotalTime>
  <Words>251</Words>
  <Application>Microsoft Macintosh PowerPoint</Application>
  <PresentationFormat>Laajakuva</PresentationFormat>
  <Paragraphs>52</Paragraphs>
  <Slides>10</Slides>
  <Notes>9</Notes>
  <HiddenSlides>0</HiddenSlides>
  <MMClips>7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Comfortaa</vt:lpstr>
      <vt:lpstr>Galano Classic</vt:lpstr>
      <vt:lpstr>Wingdings</vt:lpstr>
      <vt:lpstr>Thème Office</vt:lpstr>
      <vt:lpstr>1_Thème Office</vt:lpstr>
      <vt:lpstr>2_Thème Office</vt:lpstr>
      <vt:lpstr>PPT_Sixieme-Son_version-complete_161107</vt:lpstr>
      <vt:lpstr>3_Thème Office</vt:lpstr>
      <vt:lpstr>STRATEGIC SONIC BRANDING IS URGENT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Maarit Aarrekangas</cp:lastModifiedBy>
  <cp:revision>176</cp:revision>
  <cp:lastPrinted>2019-05-20T08:15:10Z</cp:lastPrinted>
  <dcterms:created xsi:type="dcterms:W3CDTF">2019-01-25T11:10:03Z</dcterms:created>
  <dcterms:modified xsi:type="dcterms:W3CDTF">2019-09-13T12:10:11Z</dcterms:modified>
</cp:coreProperties>
</file>